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4"/>
  </p:sldMasterIdLst>
  <p:notesMasterIdLst>
    <p:notesMasterId r:id="rId15"/>
  </p:notesMasterIdLst>
  <p:handoutMasterIdLst>
    <p:handoutMasterId r:id="rId16"/>
  </p:handoutMasterIdLst>
  <p:sldIdLst>
    <p:sldId id="267" r:id="rId5"/>
    <p:sldId id="278" r:id="rId6"/>
    <p:sldId id="279" r:id="rId7"/>
    <p:sldId id="280" r:id="rId8"/>
    <p:sldId id="281" r:id="rId9"/>
    <p:sldId id="282" r:id="rId10"/>
    <p:sldId id="284" r:id="rId11"/>
    <p:sldId id="283" r:id="rId12"/>
    <p:sldId id="285" r:id="rId13"/>
    <p:sldId id="286" r:id="rId14"/>
  </p:sldIdLst>
  <p:sldSz cx="12188825" cy="6858000"/>
  <p:notesSz cx="6858000" cy="9144000"/>
  <p:defaultTextStyle>
    <a:defPPr algn="r" rtl="1"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599" autoAdjust="0"/>
  </p:normalViewPr>
  <p:slideViewPr>
    <p:cSldViewPr>
      <p:cViewPr>
        <p:scale>
          <a:sx n="67" d="100"/>
          <a:sy n="67" d="100"/>
        </p:scale>
        <p:origin x="644" y="44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FD000221-6A38-473B-A7CF-7626C0CDF07B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16 אפריל 20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01114579-D02A-4B51-B5DF-8EC449F77AC7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C17874E-9191-48A6-A180-24234D1BD13D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44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8685213"/>
            <a:ext cx="29736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6074690-7256-4BB9-AC0F-97AEAE8CDEC2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6074690-7256-4BB9-AC0F-97AEAE8CDEC2}" type="slidenum">
              <a:rPr lang="he-IL" smtClean="0"/>
              <a:t>1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41559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1"/>
            <a:fld id="{C6074690-7256-4BB9-AC0F-97AEAE8CDEC2}" type="slidenum">
              <a:rPr lang="he-IL" smtClean="0"/>
              <a:t>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32271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1">
            <a:normAutofit/>
          </a:bodyPr>
          <a:lstStyle>
            <a:lvl1pPr algn="ctr" rtl="1">
              <a:lnSpc>
                <a:spcPct val="90000"/>
              </a:lnSpc>
              <a:defRPr sz="48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1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 algn="r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C531F3-BD94-46C0-92F1-C645D87C5CBE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 algn="l" rtl="1">
              <a:defRPr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smtClean="0"/>
              <a:pPr/>
              <a:t>‹#›</a:t>
            </a:fld>
            <a:endParaRPr lang="he-IL" dirty="0"/>
          </a:p>
        </p:txBody>
      </p:sp>
      <p:grpSp>
        <p:nvGrpSpPr>
          <p:cNvPr id="7" name="קבוצה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אליפסה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אליפסה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0" name="קבוצה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מחבר ישר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מחבר ישר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קבוצה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אליפסה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קבוצה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מחבר ישר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מחבר ישר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05CE2822-BF3E-46B1-BFB6-42A18118499E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C45C6AF0-DB5E-4BA5-9833-1CDBF255E28C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 rtlCol="1"/>
          <a:lstStyle>
            <a:lvl5pPr algn="r" rtl="1">
              <a:defRPr/>
            </a:lvl5pPr>
            <a:lvl6pPr algn="r" rtl="1">
              <a:defRPr/>
            </a:lvl6pPr>
            <a:lvl7pPr algn="r" rtl="1">
              <a:defRPr/>
            </a:lvl7pPr>
            <a:lvl8pPr algn="r" rtl="1">
              <a:defRPr/>
            </a:lvl8pPr>
            <a:lvl9pPr algn="r" rtl="1">
              <a:defRPr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170D9BF1-0F7C-4C59-981E-9AC9A66A59FE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1" anchor="b">
            <a:normAutofit/>
          </a:bodyPr>
          <a:lstStyle>
            <a:lvl1pPr algn="ctr" rtl="1">
              <a:lnSpc>
                <a:spcPct val="90000"/>
              </a:lnSpc>
              <a:defRPr sz="4800" b="0" cap="none" baseline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1" anchor="t"/>
          <a:lstStyle>
            <a:lvl1pPr marL="0" indent="0" algn="ctr" rtl="1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rtl="1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413163B-7014-4D6D-A5DB-61753D578E63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noProof="0" smtClean="0"/>
              <a:pPr/>
              <a:t>‹#›</a:t>
            </a:fld>
            <a:endParaRPr lang="he-IL" noProof="0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אליפסה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אליפסה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6" name="קבוצה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מחבר ישר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מחבר ישר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1">
            <a:normAutofit/>
          </a:bodyPr>
          <a:lstStyle>
            <a:lvl1pPr algn="r" rtl="1">
              <a:defRPr sz="2400"/>
            </a:lvl1pPr>
            <a:lvl2pPr algn="r" rtl="1">
              <a:defRPr sz="2000"/>
            </a:lvl2pPr>
            <a:lvl3pPr algn="r" rtl="1">
              <a:defRPr sz="1800"/>
            </a:lvl3pPr>
            <a:lvl4pPr algn="r" rtl="1">
              <a:defRPr sz="1600"/>
            </a:lvl4pPr>
            <a:lvl5pPr algn="r" rtl="1">
              <a:defRPr sz="1600"/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 baseline="0"/>
            </a:lvl8pPr>
            <a:lvl9pPr algn="r" rtl="1">
              <a:defRPr sz="1800" baseline="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  <a:p>
            <a:pPr lvl="1" rtl="1"/>
            <a:r>
              <a:rPr lang="he-IL" noProof="0"/>
              <a:t>רמה שנייה</a:t>
            </a:r>
          </a:p>
          <a:p>
            <a:pPr lvl="2" rtl="1"/>
            <a:r>
              <a:rPr lang="he-IL" noProof="0"/>
              <a:t>רמה שלישית</a:t>
            </a:r>
          </a:p>
          <a:p>
            <a:pPr lvl="3" rtl="1"/>
            <a:r>
              <a:rPr lang="he-IL" noProof="0"/>
              <a:t>רמה רביעית</a:t>
            </a:r>
          </a:p>
          <a:p>
            <a:pPr lvl="4" rtl="1"/>
            <a:r>
              <a:rPr lang="he-IL" noProof="0"/>
              <a:t>רמה חמישית</a:t>
            </a:r>
            <a:endParaRPr lang="he-IL" noProof="0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noProof="0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EF76090B-7AE1-412D-B920-DF415865A945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 noProof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>
            <a:lvl1pPr algn="r" rtl="1">
              <a:defRPr/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1" anchor="ctr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1">
            <a:normAutofit/>
          </a:bodyPr>
          <a:lstStyle>
            <a:lvl1pPr algn="r" rtl="1">
              <a:spcBef>
                <a:spcPts val="1600"/>
              </a:spcBef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1" anchor="ctr">
            <a:normAutofit/>
          </a:bodyPr>
          <a:lstStyle>
            <a:lvl1pPr marL="0" indent="0" algn="r" rtl="1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r" rtl="1">
              <a:buNone/>
              <a:defRPr sz="2000" b="1"/>
            </a:lvl2pPr>
            <a:lvl3pPr marL="914400" indent="0" algn="r" rtl="1">
              <a:buNone/>
              <a:defRPr sz="1800" b="1"/>
            </a:lvl3pPr>
            <a:lvl4pPr marL="1371600" indent="0" algn="r" rtl="1">
              <a:buNone/>
              <a:defRPr sz="1600" b="1"/>
            </a:lvl4pPr>
            <a:lvl5pPr marL="1828800" indent="0" algn="r" rtl="1">
              <a:buNone/>
              <a:defRPr sz="1600" b="1"/>
            </a:lvl5pPr>
            <a:lvl6pPr marL="2286000" indent="0" algn="r" rtl="1">
              <a:buNone/>
              <a:defRPr sz="1600" b="1"/>
            </a:lvl6pPr>
            <a:lvl7pPr marL="2743200" indent="0" algn="r" rtl="1">
              <a:buNone/>
              <a:defRPr sz="1600" b="1"/>
            </a:lvl7pPr>
            <a:lvl8pPr marL="3200400" indent="0" algn="r" rtl="1">
              <a:buNone/>
              <a:defRPr sz="1600" b="1"/>
            </a:lvl8pPr>
            <a:lvl9pPr marL="3657600" indent="0" algn="r" rtl="1">
              <a:buNone/>
              <a:defRPr sz="1600" b="1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1">
            <a:normAutofit/>
          </a:bodyPr>
          <a:lstStyle>
            <a:lvl1pPr algn="r" rtl="1">
              <a:spcBef>
                <a:spcPts val="1600"/>
              </a:spcBef>
              <a:defRPr sz="2000"/>
            </a:lvl1pPr>
            <a:lvl2pPr algn="r" rtl="1">
              <a:defRPr sz="1800"/>
            </a:lvl2pPr>
            <a:lvl3pPr algn="r" rtl="1">
              <a:defRPr sz="1600"/>
            </a:lvl3pPr>
            <a:lvl4pPr algn="r" rtl="1">
              <a:defRPr sz="1400"/>
            </a:lvl4pPr>
            <a:lvl5pPr algn="r" rtl="1">
              <a:defRPr sz="1400"/>
            </a:lvl5pPr>
            <a:lvl6pPr algn="r" rtl="1">
              <a:defRPr sz="1400"/>
            </a:lvl6pPr>
            <a:lvl7pPr algn="r" rtl="1">
              <a:defRPr sz="1400"/>
            </a:lvl7pPr>
            <a:lvl8pPr algn="r" rtl="1">
              <a:defRPr sz="1400"/>
            </a:lvl8pPr>
            <a:lvl9pPr algn="r" rtl="1">
              <a:defRPr sz="14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AE783573-F0A0-4BE2-A534-D57EDD889FEF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1FF69C3A-7085-47B6-BA89-717CDCF53848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he-IL" dirty="0"/>
          </a:p>
        </p:txBody>
      </p:sp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/>
            </a:lvl1pPr>
          </a:lstStyle>
          <a:p>
            <a:fld id="{462089E9-CCFE-4F10-9EA3-A9ABF64A4A20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DF28FB93-0A08-4E7D-8E63-9EFA29F1E093}" type="slidenum">
              <a:rPr lang="he-IL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 anchor="b">
            <a:normAutofit/>
          </a:bodyPr>
          <a:lstStyle>
            <a:lvl1pPr algn="r" rtl="1">
              <a:defRPr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377719" y="1803400"/>
            <a:ext cx="6602281" cy="4267201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algn="r" rtl="1"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algn="r" rtl="1">
              <a:defRPr sz="1600"/>
            </a:lvl6pPr>
            <a:lvl7pPr algn="r" rtl="1">
              <a:defRPr sz="1600"/>
            </a:lvl7pPr>
            <a:lvl8pPr algn="r" rtl="1">
              <a:defRPr sz="1600" baseline="0"/>
            </a:lvl8pPr>
            <a:lvl9pPr algn="r" rtl="1">
              <a:defRPr sz="1600" baseline="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  <a:p>
            <a:pPr lvl="1" rtl="1"/>
            <a:r>
              <a:rPr lang="he-IL"/>
              <a:t>רמה שנייה</a:t>
            </a:r>
          </a:p>
          <a:p>
            <a:pPr lvl="2" rtl="1"/>
            <a:r>
              <a:rPr lang="he-IL"/>
              <a:t>רמה שלישית</a:t>
            </a:r>
          </a:p>
          <a:p>
            <a:pPr lvl="3" rtl="1"/>
            <a:r>
              <a:rPr lang="he-IL"/>
              <a:t>רמה רביעית</a:t>
            </a:r>
          </a:p>
          <a:p>
            <a:pPr lvl="4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216800" y="1803400"/>
            <a:ext cx="2844060" cy="4267201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600"/>
              </a:spcBef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E05547C-1FD5-4CA5-ADC9-0637C15AB3DE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 anchor="b">
            <a:normAutofit/>
          </a:bodyPr>
          <a:lstStyle>
            <a:lvl1pPr algn="r" rtl="1">
              <a:defRPr sz="3200" b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r>
              <a:rPr lang="he-IL" noProof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8" name="מלבן 7"/>
          <p:cNvSpPr/>
          <p:nvPr/>
        </p:nvSpPr>
        <p:spPr>
          <a:xfrm>
            <a:off x="436766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מונה 2" descr="מציין מיקום ריק להוספת תמונה. לחץ על מציין המיקום ובחר את התמונה שברצונך להוסיף."/>
          <p:cNvSpPr>
            <a:spLocks noGrp="1"/>
          </p:cNvSpPr>
          <p:nvPr>
            <p:ph type="pic" idx="1"/>
          </p:nvPr>
        </p:nvSpPr>
        <p:spPr>
          <a:xfrm>
            <a:off x="4487519" y="1925320"/>
            <a:ext cx="6362567" cy="4023360"/>
          </a:xfrm>
          <a:solidFill>
            <a:schemeClr val="bg2"/>
          </a:solidFill>
        </p:spPr>
        <p:txBody>
          <a:bodyPr tIns="914400" rtlCol="1">
            <a:normAutofit/>
          </a:bodyPr>
          <a:lstStyle>
            <a:lvl1pPr marL="0" indent="0" algn="ctr" rtl="1">
              <a:buNone/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2800"/>
            </a:lvl2pPr>
            <a:lvl3pPr marL="914400" indent="0" algn="r" rtl="1">
              <a:buNone/>
              <a:defRPr sz="2400"/>
            </a:lvl3pPr>
            <a:lvl4pPr marL="1371600" indent="0" algn="r" rtl="1">
              <a:buNone/>
              <a:defRPr sz="2000"/>
            </a:lvl4pPr>
            <a:lvl5pPr marL="1828800" indent="0" algn="r" rtl="1">
              <a:buNone/>
              <a:defRPr sz="2000"/>
            </a:lvl5pPr>
            <a:lvl6pPr marL="2286000" indent="0" algn="r" rtl="1">
              <a:buNone/>
              <a:defRPr sz="2000"/>
            </a:lvl6pPr>
            <a:lvl7pPr marL="2743200" indent="0" algn="r" rtl="1">
              <a:buNone/>
              <a:defRPr sz="2000"/>
            </a:lvl7pPr>
            <a:lvl8pPr marL="3200400" indent="0" algn="r" rtl="1">
              <a:buNone/>
              <a:defRPr sz="2000"/>
            </a:lvl8pPr>
            <a:lvl9pPr marL="3657600" indent="0" algn="r" rtl="1">
              <a:buNone/>
              <a:defRPr sz="2000"/>
            </a:lvl9pPr>
          </a:lstStyle>
          <a:p>
            <a:pPr rtl="1"/>
            <a:r>
              <a:rPr lang="he-IL" noProof="0"/>
              <a:t>לחץ על הסמל כדי להוסיף תמונה</a:t>
            </a:r>
            <a:endParaRPr lang="he-IL" noProof="0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216800" y="1803401"/>
            <a:ext cx="2844060" cy="4165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600"/>
              </a:spcBef>
              <a:buNone/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r" rtl="1">
              <a:buNone/>
              <a:defRPr sz="1200"/>
            </a:lvl2pPr>
            <a:lvl3pPr marL="914400" indent="0" algn="r" rtl="1">
              <a:buNone/>
              <a:defRPr sz="1000"/>
            </a:lvl3pPr>
            <a:lvl4pPr marL="1371600" indent="0" algn="r" rtl="1">
              <a:buNone/>
              <a:defRPr sz="900"/>
            </a:lvl4pPr>
            <a:lvl5pPr marL="1828800" indent="0" algn="r" rtl="1">
              <a:buNone/>
              <a:defRPr sz="900"/>
            </a:lvl5pPr>
            <a:lvl6pPr marL="2286000" indent="0" algn="r" rtl="1">
              <a:buNone/>
              <a:defRPr sz="900"/>
            </a:lvl6pPr>
            <a:lvl7pPr marL="2743200" indent="0" algn="r" rtl="1">
              <a:buNone/>
              <a:defRPr sz="900"/>
            </a:lvl7pPr>
            <a:lvl8pPr marL="3200400" indent="0" algn="r" rtl="1">
              <a:buNone/>
              <a:defRPr sz="900"/>
            </a:lvl8pPr>
            <a:lvl9pPr marL="3657600" indent="0" algn="r" rtl="1">
              <a:buNone/>
              <a:defRPr sz="900"/>
            </a:lvl9pPr>
          </a:lstStyle>
          <a:p>
            <a:pPr lvl="0" rtl="1"/>
            <a:r>
              <a:rPr lang="he-IL" noProof="0"/>
              <a:t>לחץ כדי לערוך סגנונות טקסט של תבנית בסיס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95FA0A80-1285-444D-B473-78533441B175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noProof="0" smtClean="0"/>
              <a:pPr/>
              <a:t>‹#›</a:t>
            </a:fld>
            <a:endParaRPr lang="he-IL" noProof="0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400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he-IL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rtl="1"/>
            <a:r>
              <a:rPr lang="he-IL" dirty="0"/>
              <a:t>לחץ כדי לערוך סגנון כותרת של תבנית בסיס</a:t>
            </a:r>
            <a:endParaRPr lang="he-IL" noProof="0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564000" y="6172200"/>
            <a:ext cx="7416000" cy="3048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2208529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80B2C3F-FB13-4ACE-A5DA-B5F89F6A0A73}" type="datetime8">
              <a:rPr lang="he-IL" smtClean="0"/>
              <a:pPr/>
              <a:t>16 אפריל 20</a:t>
            </a:fld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216800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1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F28FB93-0A08-4E7D-8E63-9EFA29F1E093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1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46888" indent="-246888" algn="r" defTabSz="914400" rtl="1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48640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0392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152144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453896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55648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r" defTabSz="914400" rtl="1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whatsapp.com/downlo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חלוקה לחדרים ב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zoom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ועוד הפתעות...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כותרת משנה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1D8376-00B6-44D1-BF02-999DADCCF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2" y="274258"/>
            <a:ext cx="9751060" cy="690126"/>
          </a:xfrm>
        </p:spPr>
        <p:txBody>
          <a:bodyPr>
            <a:normAutofit fontScale="90000"/>
          </a:bodyPr>
          <a:lstStyle/>
          <a:p>
            <a:r>
              <a:rPr lang="he-IL" sz="4000" b="1" dirty="0">
                <a:solidFill>
                  <a:srgbClr val="00B050"/>
                </a:solidFill>
              </a:rPr>
              <a:t>הורדת </a:t>
            </a:r>
            <a:r>
              <a:rPr lang="en-US" sz="4000" b="1" dirty="0">
                <a:solidFill>
                  <a:srgbClr val="00B050"/>
                </a:solidFill>
              </a:rPr>
              <a:t>WhatsApp</a:t>
            </a:r>
            <a:r>
              <a:rPr lang="he-IL" sz="4000" b="1" dirty="0">
                <a:solidFill>
                  <a:srgbClr val="00B050"/>
                </a:solidFill>
              </a:rPr>
              <a:t> למחשב.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EE60891-954D-42B9-A455-2B425888C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788" y="1253257"/>
            <a:ext cx="11161239" cy="5344095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נכנסים לאינטרנט וכותבים </a:t>
            </a:r>
            <a:r>
              <a:rPr lang="en-US" dirty="0"/>
              <a:t>WhatsApp</a:t>
            </a:r>
            <a:r>
              <a:rPr lang="he-IL" dirty="0"/>
              <a:t> ובוחרים באפשרות </a:t>
            </a:r>
            <a:r>
              <a:rPr lang="en-US" dirty="0">
                <a:hlinkClick r:id="rId2"/>
              </a:rPr>
              <a:t>Download</a:t>
            </a:r>
            <a:endParaRPr lang="he-IL" dirty="0"/>
          </a:p>
          <a:p>
            <a:r>
              <a:rPr lang="he-IL" dirty="0"/>
              <a:t>בוחרים באפשרות השמאלית </a:t>
            </a:r>
            <a:r>
              <a:rPr lang="en-US" dirty="0"/>
              <a:t>WhatsApp </a:t>
            </a:r>
            <a:r>
              <a:rPr lang="he-IL" dirty="0"/>
              <a:t> עבור </a:t>
            </a:r>
            <a:r>
              <a:rPr lang="en-US" dirty="0"/>
              <a:t>Windows PC</a:t>
            </a:r>
            <a:endParaRPr lang="he-IL" dirty="0"/>
          </a:p>
          <a:p>
            <a:pPr>
              <a:lnSpc>
                <a:spcPct val="100000"/>
              </a:lnSpc>
            </a:pPr>
            <a:r>
              <a:rPr lang="he-IL" dirty="0"/>
              <a:t>לוחצים אל הכפתור הירוק למטה</a:t>
            </a:r>
          </a:p>
          <a:p>
            <a:pPr>
              <a:lnSpc>
                <a:spcPct val="100000"/>
              </a:lnSpc>
            </a:pPr>
            <a:r>
              <a:rPr lang="he-IL" dirty="0"/>
              <a:t>בסיום ההורדה:</a:t>
            </a:r>
          </a:p>
          <a:p>
            <a:pPr>
              <a:lnSpc>
                <a:spcPct val="100000"/>
              </a:lnSpc>
            </a:pPr>
            <a:endParaRPr lang="he-IL" dirty="0"/>
          </a:p>
          <a:p>
            <a:pPr>
              <a:lnSpc>
                <a:spcPct val="100000"/>
              </a:lnSpc>
            </a:pPr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לוחצים על ה"קובץ" שירד והוא פותח את האתר </a:t>
            </a:r>
            <a:r>
              <a:rPr lang="en-US" dirty="0"/>
              <a:t>WhatsApp</a:t>
            </a:r>
            <a:r>
              <a:rPr lang="he-IL" dirty="0"/>
              <a:t> עם </a:t>
            </a:r>
            <a:r>
              <a:rPr lang="en-US" dirty="0" err="1"/>
              <a:t>qr</a:t>
            </a:r>
            <a:r>
              <a:rPr lang="en-US" dirty="0"/>
              <a:t> code</a:t>
            </a:r>
            <a:r>
              <a:rPr lang="he-IL" dirty="0"/>
              <a:t>.</a:t>
            </a:r>
          </a:p>
          <a:p>
            <a:r>
              <a:rPr lang="he-IL" dirty="0"/>
              <a:t>נכנסים ל</a:t>
            </a:r>
            <a:r>
              <a:rPr lang="en-US" dirty="0"/>
              <a:t> WhatsApp</a:t>
            </a:r>
            <a:r>
              <a:rPr lang="he-IL" dirty="0"/>
              <a:t> בטלפון לוחצים על שלוש הנקודות – לאחר מכן על ה</a:t>
            </a:r>
            <a:r>
              <a:rPr lang="en-US" dirty="0"/>
              <a:t>Web</a:t>
            </a:r>
            <a:r>
              <a:rPr lang="he-IL" dirty="0"/>
              <a:t> </a:t>
            </a:r>
            <a:r>
              <a:rPr lang="en-US" dirty="0"/>
              <a:t>WhatsApp</a:t>
            </a:r>
            <a:endParaRPr lang="he-IL" dirty="0"/>
          </a:p>
          <a:p>
            <a:r>
              <a:rPr lang="he-IL" dirty="0"/>
              <a:t>לוחצים על ה + וסורקים עם הטלפון את ה </a:t>
            </a:r>
            <a:r>
              <a:rPr lang="en-US" dirty="0" err="1"/>
              <a:t>qr</a:t>
            </a:r>
            <a:r>
              <a:rPr lang="en-US" dirty="0"/>
              <a:t> code</a:t>
            </a:r>
            <a:r>
              <a:rPr lang="he-IL" dirty="0"/>
              <a:t> שבמחשב.</a:t>
            </a:r>
          </a:p>
          <a:p>
            <a:pPr marL="0" indent="0">
              <a:buNone/>
            </a:pPr>
            <a:r>
              <a:rPr lang="en-US" dirty="0"/>
              <a:t>     </a:t>
            </a:r>
            <a:endParaRPr lang="he-IL" dirty="0"/>
          </a:p>
        </p:txBody>
      </p:sp>
      <p:pic>
        <p:nvPicPr>
          <p:cNvPr id="1026" name="Picture 2" descr="WhatsApp - Wikipedia">
            <a:extLst>
              <a:ext uri="{FF2B5EF4-FFF2-40B4-BE49-F238E27FC236}">
                <a16:creationId xmlns:a16="http://schemas.microsoft.com/office/drawing/2014/main" id="{D012B4C9-8659-4087-89E3-C01843DF4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59757">
            <a:off x="1471695" y="423866"/>
            <a:ext cx="1094357" cy="109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8DBFA9A6-FDC0-43A7-A617-D0EA6FDC4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488" y="2044311"/>
            <a:ext cx="5131649" cy="276937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5E404FBA-5200-4641-9E77-AA067D934F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306" y="2597106"/>
            <a:ext cx="2775782" cy="104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0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מה נלמד היום? 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חלוקה לחדרים 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(Breakout Rooms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בזום</a:t>
            </a:r>
          </a:p>
          <a:p>
            <a:pPr rtl="1"/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הורדת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WhatsApp</a:t>
            </a:r>
            <a:r>
              <a:rPr lang="he-I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למחשב.</a:t>
            </a:r>
          </a:p>
          <a:p>
            <a:pPr rtl="1"/>
            <a:r>
              <a:rPr lang="he-IL" dirty="0"/>
              <a:t>פתיחת יומן לכיתה.</a:t>
            </a:r>
          </a:p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56362B-E0C1-4C45-8988-489AB5DE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מוסיפים את הצלמית ("אייקון") של חלוקת החדרים 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6788FBB-630A-4336-9D5A-F986E27C67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53"/>
          <a:stretch/>
        </p:blipFill>
        <p:spPr>
          <a:xfrm>
            <a:off x="1125860" y="1946375"/>
            <a:ext cx="5991665" cy="4479825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A795C11-674D-4DEC-BC04-B8E8BD2F3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2498" y="1661120"/>
            <a:ext cx="9751060" cy="4936231"/>
          </a:xfrm>
        </p:spPr>
        <p:txBody>
          <a:bodyPr>
            <a:normAutofit/>
          </a:bodyPr>
          <a:lstStyle/>
          <a:p>
            <a:r>
              <a:rPr lang="he-IL" dirty="0"/>
              <a:t>נכנסים בגוגל ל </a:t>
            </a:r>
            <a:r>
              <a:rPr lang="en-US" dirty="0">
                <a:hlinkClick r:id="rId3"/>
              </a:rPr>
              <a:t>zoom.us</a:t>
            </a:r>
            <a:endParaRPr lang="en-US" dirty="0"/>
          </a:p>
          <a:p>
            <a:r>
              <a:rPr lang="he-IL" dirty="0"/>
              <a:t>נכנסים ל </a:t>
            </a:r>
            <a:r>
              <a:rPr lang="en-US" dirty="0"/>
              <a:t>Sign in</a:t>
            </a:r>
            <a:endParaRPr lang="he-IL" dirty="0"/>
          </a:p>
          <a:p>
            <a:r>
              <a:rPr lang="he-IL" dirty="0"/>
              <a:t>לוחצים על </a:t>
            </a:r>
            <a:r>
              <a:rPr lang="en-US" dirty="0"/>
              <a:t>Sign in with </a:t>
            </a:r>
            <a:r>
              <a:rPr lang="en-US" dirty="0" err="1"/>
              <a:t>sso</a:t>
            </a:r>
            <a:r>
              <a:rPr lang="he-IL" dirty="0"/>
              <a:t> (כן זה לא טעות..) </a:t>
            </a:r>
          </a:p>
          <a:p>
            <a:r>
              <a:rPr lang="he-IL" dirty="0"/>
              <a:t>בחלונית שקבלנו כותבים</a:t>
            </a:r>
            <a:r>
              <a:rPr lang="en-US" dirty="0"/>
              <a:t>: </a:t>
            </a:r>
            <a:r>
              <a:rPr lang="he-IL" dirty="0"/>
              <a:t> </a:t>
            </a:r>
            <a:r>
              <a:rPr lang="en-US" dirty="0" err="1"/>
              <a:t>edu-il</a:t>
            </a: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r>
              <a:rPr lang="he-IL" dirty="0"/>
              <a:t>ולוחצים על </a:t>
            </a:r>
            <a:r>
              <a:rPr lang="en-US" dirty="0"/>
              <a:t>Continue</a:t>
            </a:r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EF4B8A58-3ADA-428A-A7D0-6F2EC851C5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44701">
            <a:off x="639418" y="1583596"/>
            <a:ext cx="2656177" cy="1372064"/>
          </a:xfrm>
          <a:prstGeom prst="rect">
            <a:avLst/>
          </a:prstGeo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6CE0057F-4A68-49C6-835A-3FCF1278075B}"/>
              </a:ext>
            </a:extLst>
          </p:cNvPr>
          <p:cNvCxnSpPr>
            <a:cxnSpLocks/>
          </p:cNvCxnSpPr>
          <p:nvPr/>
        </p:nvCxnSpPr>
        <p:spPr>
          <a:xfrm flipH="1">
            <a:off x="4582244" y="3140968"/>
            <a:ext cx="2970855" cy="2088232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תמונה 7">
            <a:extLst>
              <a:ext uri="{FF2B5EF4-FFF2-40B4-BE49-F238E27FC236}">
                <a16:creationId xmlns:a16="http://schemas.microsoft.com/office/drawing/2014/main" id="{A253A3BA-3912-4B67-83DC-6DF20F119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2938" y="3772620"/>
            <a:ext cx="3530781" cy="180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B7150C-56DA-4DDF-AB61-1F098D62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548680"/>
            <a:ext cx="9751060" cy="5521920"/>
          </a:xfrm>
        </p:spPr>
        <p:txBody>
          <a:bodyPr/>
          <a:lstStyle/>
          <a:p>
            <a:r>
              <a:rPr lang="he-IL" dirty="0"/>
              <a:t>נכנסים דרך הזדהות האחידה של משרד החינוך.</a:t>
            </a:r>
          </a:p>
          <a:p>
            <a:r>
              <a:rPr lang="he-IL" dirty="0"/>
              <a:t>לוחצים על </a:t>
            </a:r>
            <a:r>
              <a:rPr lang="en-US" dirty="0"/>
              <a:t>Settings</a:t>
            </a:r>
            <a:r>
              <a:rPr lang="he-IL" dirty="0"/>
              <a:t> בצד שמאל.</a:t>
            </a:r>
          </a:p>
          <a:p>
            <a:r>
              <a:rPr lang="he-IL" dirty="0"/>
              <a:t>מסתכלים בצד ימין וגוללים את הרשימה</a:t>
            </a:r>
          </a:p>
          <a:p>
            <a:r>
              <a:rPr lang="he-IL" dirty="0"/>
              <a:t>עד שמגיעים ל </a:t>
            </a:r>
            <a:r>
              <a:rPr lang="en-US" dirty="0"/>
              <a:t>In Meeting (Advanced)</a:t>
            </a:r>
          </a:p>
          <a:p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A908CF0-270F-4006-9DDB-54B3EC94E9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82" b="-1"/>
          <a:stretch/>
        </p:blipFill>
        <p:spPr>
          <a:xfrm>
            <a:off x="1148320" y="282097"/>
            <a:ext cx="2664296" cy="4743411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82EF546C-E6E7-490C-8FFF-EF4ED18B7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4292" y="2653803"/>
            <a:ext cx="6058211" cy="3892750"/>
          </a:xfrm>
          <a:prstGeom prst="rect">
            <a:avLst/>
          </a:prstGeom>
        </p:spPr>
      </p:pic>
      <p:cxnSp>
        <p:nvCxnSpPr>
          <p:cNvPr id="11" name="מחבר: מרפקי 10">
            <a:extLst>
              <a:ext uri="{FF2B5EF4-FFF2-40B4-BE49-F238E27FC236}">
                <a16:creationId xmlns:a16="http://schemas.microsoft.com/office/drawing/2014/main" id="{9BF81FCF-DB6B-453E-82FA-F0030D09A1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3812616" y="1340768"/>
            <a:ext cx="2497820" cy="1872208"/>
          </a:xfrm>
          <a:prstGeom prst="bentConnector3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47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82EF546C-E6E7-490C-8FFF-EF4ED18B7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064"/>
          <a:stretch/>
        </p:blipFill>
        <p:spPr>
          <a:xfrm>
            <a:off x="411214" y="313606"/>
            <a:ext cx="6058211" cy="1243186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B7150C-56DA-4DDF-AB61-1F098D62C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2" y="548680"/>
            <a:ext cx="10492153" cy="5521920"/>
          </a:xfrm>
        </p:spPr>
        <p:txBody>
          <a:bodyPr/>
          <a:lstStyle/>
          <a:p>
            <a:r>
              <a:rPr lang="he-IL" dirty="0"/>
              <a:t>הופכים את הלחצן </a:t>
            </a:r>
          </a:p>
          <a:p>
            <a:pPr marL="0" indent="0">
              <a:buNone/>
            </a:pPr>
            <a:r>
              <a:rPr lang="he-IL" dirty="0"/>
              <a:t>של ה </a:t>
            </a:r>
            <a:r>
              <a:rPr lang="en-US" dirty="0"/>
              <a:t>Breakout room</a:t>
            </a:r>
            <a:endParaRPr lang="he-IL" dirty="0"/>
          </a:p>
          <a:p>
            <a:pPr marL="0" indent="0">
              <a:buNone/>
            </a:pPr>
            <a:r>
              <a:rPr lang="he-IL" dirty="0"/>
              <a:t>לדלוק (להפוך לכחול)</a:t>
            </a:r>
          </a:p>
          <a:p>
            <a:r>
              <a:rPr lang="he-IL" dirty="0"/>
              <a:t>נפתחת אפשרות לסמן האם נרצה </a:t>
            </a:r>
          </a:p>
          <a:p>
            <a:pPr marL="0" indent="0">
              <a:buNone/>
            </a:pPr>
            <a:r>
              <a:rPr lang="he-IL" dirty="0"/>
              <a:t>שבכל פעם ישאל אותי בתזמון האם</a:t>
            </a:r>
          </a:p>
          <a:p>
            <a:pPr marL="0" indent="0">
              <a:buNone/>
            </a:pPr>
            <a:r>
              <a:rPr lang="he-IL" dirty="0"/>
              <a:t> אני רוצה לחלק לחדרים או לא</a:t>
            </a:r>
          </a:p>
          <a:p>
            <a:pPr marL="0" indent="0">
              <a:buNone/>
            </a:pPr>
            <a:r>
              <a:rPr lang="he-IL" dirty="0"/>
              <a:t> (לשיקולכם)</a:t>
            </a:r>
          </a:p>
          <a:p>
            <a:r>
              <a:rPr lang="he-IL" dirty="0"/>
              <a:t>ועכשיו יוצאים מהאינטרנט ופותחים את האפליקציה של </a:t>
            </a:r>
            <a:r>
              <a:rPr lang="en-US" dirty="0"/>
              <a:t>zoom</a:t>
            </a:r>
            <a:r>
              <a:rPr lang="he-IL" dirty="0"/>
              <a:t>.</a:t>
            </a:r>
          </a:p>
          <a:p>
            <a:r>
              <a:rPr lang="he-IL" dirty="0"/>
              <a:t>נוספת בשורה למטרה הצלמית של </a:t>
            </a:r>
            <a:r>
              <a:rPr lang="en-US" dirty="0"/>
              <a:t>Breakout room</a:t>
            </a:r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cxnSp>
        <p:nvCxnSpPr>
          <p:cNvPr id="5" name="מחבר: מרפקי 4">
            <a:extLst>
              <a:ext uri="{FF2B5EF4-FFF2-40B4-BE49-F238E27FC236}">
                <a16:creationId xmlns:a16="http://schemas.microsoft.com/office/drawing/2014/main" id="{C21AC182-BD28-402E-A833-286B2AF564B9}"/>
              </a:ext>
            </a:extLst>
          </p:cNvPr>
          <p:cNvCxnSpPr>
            <a:cxnSpLocks/>
          </p:cNvCxnSpPr>
          <p:nvPr/>
        </p:nvCxnSpPr>
        <p:spPr>
          <a:xfrm rot="10800000">
            <a:off x="6094412" y="1124744"/>
            <a:ext cx="1944216" cy="792088"/>
          </a:xfrm>
          <a:prstGeom prst="bentConnector3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תמונה 8">
            <a:extLst>
              <a:ext uri="{FF2B5EF4-FFF2-40B4-BE49-F238E27FC236}">
                <a16:creationId xmlns:a16="http://schemas.microsoft.com/office/drawing/2014/main" id="{4695B972-5DE4-4BEF-A4AA-32AB55CF0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3" y="2361682"/>
            <a:ext cx="5537485" cy="1632034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C91CF43-8D47-4709-A80C-57A19A83C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790" y="5632539"/>
            <a:ext cx="6928206" cy="673135"/>
          </a:xfrm>
          <a:prstGeom prst="rect">
            <a:avLst/>
          </a:prstGeom>
        </p:spPr>
      </p:pic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1D4972E8-061C-44AB-86DF-F94A939F75D1}"/>
              </a:ext>
            </a:extLst>
          </p:cNvPr>
          <p:cNvCxnSpPr/>
          <p:nvPr/>
        </p:nvCxnSpPr>
        <p:spPr>
          <a:xfrm>
            <a:off x="5878388" y="5229200"/>
            <a:ext cx="216024" cy="504057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25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787590C-CA98-44D5-A06F-47A68E4F1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400" dirty="0">
                <a:solidFill>
                  <a:srgbClr val="C00000"/>
                </a:solidFill>
              </a:rPr>
              <a:t>כיצד מפעילים את החדרים?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F10FE38-41AB-4B80-BC02-2EDD6EB92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לוחצים על הצלמית  </a:t>
            </a:r>
          </a:p>
          <a:p>
            <a:r>
              <a:rPr lang="he-IL" dirty="0"/>
              <a:t>נפתחת החלון הבא:</a:t>
            </a:r>
            <a:endParaRPr lang="en-US" dirty="0"/>
          </a:p>
          <a:p>
            <a:r>
              <a:rPr lang="he-IL" dirty="0"/>
              <a:t>בחלון זה ניתן לבחור לכמה</a:t>
            </a:r>
          </a:p>
          <a:p>
            <a:pPr marL="0" indent="0">
              <a:buNone/>
            </a:pPr>
            <a:r>
              <a:rPr lang="he-IL" dirty="0"/>
              <a:t>  חדרים נרצה לחלק את </a:t>
            </a:r>
          </a:p>
          <a:p>
            <a:pPr marL="0" indent="0">
              <a:buNone/>
            </a:pPr>
            <a:r>
              <a:rPr lang="he-IL" dirty="0"/>
              <a:t>  המשתתפים, והאם נרצה </a:t>
            </a:r>
          </a:p>
          <a:p>
            <a:pPr marL="0" indent="0">
              <a:buNone/>
            </a:pPr>
            <a:r>
              <a:rPr lang="he-IL" dirty="0"/>
              <a:t>  שהתוכנה תחלק אותם באופן אוטומטי או שאנחנו נחלק אותם.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9683B467-7EE3-4067-B75C-AF9E724D0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476" y="1803028"/>
            <a:ext cx="1274224" cy="65820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95EEAC2-803C-4A33-ACF0-57E28C6F9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12" y="2206562"/>
            <a:ext cx="3860998" cy="244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324F223-F639-459D-864C-DBE45CC84FF2}"/>
              </a:ext>
            </a:extLst>
          </p:cNvPr>
          <p:cNvSpPr txBox="1"/>
          <p:nvPr/>
        </p:nvSpPr>
        <p:spPr>
          <a:xfrm>
            <a:off x="5734372" y="476672"/>
            <a:ext cx="52565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>
                <a:solidFill>
                  <a:srgbClr val="C00000"/>
                </a:solidFill>
              </a:rPr>
              <a:t>חלון הפעלת החדרים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F2A3D70-99E1-4C57-B2DE-5338663149B0}"/>
              </a:ext>
            </a:extLst>
          </p:cNvPr>
          <p:cNvSpPr txBox="1"/>
          <p:nvPr/>
        </p:nvSpPr>
        <p:spPr>
          <a:xfrm>
            <a:off x="5806380" y="1332846"/>
            <a:ext cx="5832648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לאחר החלוקה לחדרים מתקבל המסך הבא...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במסך הזה אנו רואים את שמות המשתתפים בכל חדר.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המורה יכול ל"העביר" את המשתתפים מחדר לחדר על ידי סימון שם המשתתף ו :</a:t>
            </a:r>
            <a:r>
              <a:rPr lang="en-US" sz="2000" dirty="0"/>
              <a:t>Move to</a:t>
            </a:r>
            <a:endParaRPr lang="he-IL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כדי "להפעיל" את החדרים יש ללחוץ בצד ימין למטה על </a:t>
            </a:r>
            <a:r>
              <a:rPr lang="en-US" sz="2000" dirty="0"/>
              <a:t>Open All Rooms</a:t>
            </a:r>
            <a:endParaRPr lang="he-IL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EB03E-0304-494B-BAC9-2C992A029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04" t="14584" r="32277" b="11141"/>
          <a:stretch/>
        </p:blipFill>
        <p:spPr>
          <a:xfrm>
            <a:off x="549797" y="1307669"/>
            <a:ext cx="4536504" cy="5092457"/>
          </a:xfrm>
          <a:prstGeom prst="rect">
            <a:avLst/>
          </a:prstGeom>
        </p:spPr>
      </p:pic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556F79A7-3978-475C-A2A6-8E9ACEC26BD0}"/>
              </a:ext>
            </a:extLst>
          </p:cNvPr>
          <p:cNvCxnSpPr>
            <a:cxnSpLocks/>
          </p:cNvCxnSpPr>
          <p:nvPr/>
        </p:nvCxnSpPr>
        <p:spPr>
          <a:xfrm flipH="1" flipV="1">
            <a:off x="4006180" y="2636912"/>
            <a:ext cx="3312369" cy="8640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1C63DD8F-D5B1-443B-9D15-7156EC922CDA}"/>
              </a:ext>
            </a:extLst>
          </p:cNvPr>
          <p:cNvCxnSpPr>
            <a:cxnSpLocks/>
          </p:cNvCxnSpPr>
          <p:nvPr/>
        </p:nvCxnSpPr>
        <p:spPr>
          <a:xfrm flipH="1">
            <a:off x="4870276" y="4581128"/>
            <a:ext cx="4176464" cy="13700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6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324F223-F639-459D-864C-DBE45CC84FF2}"/>
              </a:ext>
            </a:extLst>
          </p:cNvPr>
          <p:cNvSpPr txBox="1"/>
          <p:nvPr/>
        </p:nvSpPr>
        <p:spPr>
          <a:xfrm>
            <a:off x="5734372" y="476672"/>
            <a:ext cx="525658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C00000"/>
                </a:solidFill>
              </a:rPr>
              <a:t>חלון השליטה של המרצה לאורך כל הפעילות בחדרים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F7288C1-63E8-4701-8409-085D93CA67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31" t="7991" r="25779" b="6939"/>
          <a:stretch/>
        </p:blipFill>
        <p:spPr>
          <a:xfrm>
            <a:off x="333772" y="332656"/>
            <a:ext cx="5184576" cy="6362890"/>
          </a:xfrm>
          <a:prstGeom prst="rect">
            <a:avLst/>
          </a:prstGeom>
        </p:spPr>
      </p:pic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3F2A3D70-99E1-4C57-B2DE-5338663149B0}"/>
              </a:ext>
            </a:extLst>
          </p:cNvPr>
          <p:cNvSpPr txBox="1"/>
          <p:nvPr/>
        </p:nvSpPr>
        <p:spPr>
          <a:xfrm>
            <a:off x="5806380" y="1332846"/>
            <a:ext cx="5832648" cy="36009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כאשר המורה מפעיל את החדרים ניתן לראות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האם המשתתף הצטרף לחדר שנשלח אליו (מסומן בנקודה ירוקה)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לשלוח הודעה לכל החדרים "</a:t>
            </a:r>
            <a:r>
              <a:rPr lang="en-US" sz="2000" dirty="0"/>
              <a:t>Broadcast a message to all”</a:t>
            </a:r>
            <a:r>
              <a:rPr lang="he-IL" sz="2000" dirty="0"/>
              <a:t> (בצד שמאל למטה)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000" dirty="0"/>
              <a:t>ולסגור את החדרים ולהחזירם למליאה בסוף הפעילות.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e-IL" dirty="0"/>
          </a:p>
        </p:txBody>
      </p:sp>
      <p:cxnSp>
        <p:nvCxnSpPr>
          <p:cNvPr id="11" name="מחבר חץ ישר 10">
            <a:extLst>
              <a:ext uri="{FF2B5EF4-FFF2-40B4-BE49-F238E27FC236}">
                <a16:creationId xmlns:a16="http://schemas.microsoft.com/office/drawing/2014/main" id="{556F79A7-3978-475C-A2A6-8E9ACEC26BD0}"/>
              </a:ext>
            </a:extLst>
          </p:cNvPr>
          <p:cNvCxnSpPr>
            <a:cxnSpLocks/>
          </p:cNvCxnSpPr>
          <p:nvPr/>
        </p:nvCxnSpPr>
        <p:spPr>
          <a:xfrm flipH="1">
            <a:off x="5302324" y="3514101"/>
            <a:ext cx="1944216" cy="85100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4B153F1E-8BA2-4C4C-A335-C5D812BD1A87}"/>
              </a:ext>
            </a:extLst>
          </p:cNvPr>
          <p:cNvCxnSpPr/>
          <p:nvPr/>
        </p:nvCxnSpPr>
        <p:spPr>
          <a:xfrm flipH="1">
            <a:off x="5590356" y="4437112"/>
            <a:ext cx="4608512" cy="1800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4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7CC44CF-F5B0-4A4E-982C-81459FFE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C00000"/>
                </a:solidFill>
              </a:rPr>
              <a:t>הגדרות נוספות הקשורות</a:t>
            </a:r>
            <a:br>
              <a:rPr lang="he-IL" b="1" dirty="0">
                <a:solidFill>
                  <a:srgbClr val="C00000"/>
                </a:solidFill>
              </a:rPr>
            </a:br>
            <a:r>
              <a:rPr lang="he-IL" b="1" dirty="0">
                <a:solidFill>
                  <a:srgbClr val="C00000"/>
                </a:solidFill>
              </a:rPr>
              <a:t> לחדרים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0642953-6A6F-4978-9372-6661ECFC3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ב </a:t>
            </a:r>
            <a:r>
              <a:rPr lang="en-US" dirty="0"/>
              <a:t>Options</a:t>
            </a:r>
            <a:r>
              <a:rPr lang="he-IL" dirty="0"/>
              <a:t> אפשר להגדיר את הדברים </a:t>
            </a:r>
          </a:p>
          <a:p>
            <a:pPr marL="0" indent="0">
              <a:buNone/>
            </a:pPr>
            <a:r>
              <a:rPr lang="he-IL" dirty="0"/>
              <a:t>  הבאים:</a:t>
            </a:r>
          </a:p>
          <a:p>
            <a:r>
              <a:rPr lang="he-IL" sz="1600" dirty="0"/>
              <a:t>האם נרצה שכל המשתתפים יכנסו  אוטומטית לחדרים </a:t>
            </a:r>
          </a:p>
          <a:p>
            <a:r>
              <a:rPr lang="he-IL" sz="1600" dirty="0"/>
              <a:t>האם לאפשר למשתתפים לחזור למליאה לפני הזמן</a:t>
            </a:r>
          </a:p>
          <a:p>
            <a:r>
              <a:rPr lang="he-IL" sz="1600" dirty="0"/>
              <a:t>כעבור כמה זמן נרצה שהחדרים "יסגרו" ויחזרו ל</a:t>
            </a:r>
            <a:r>
              <a:rPr lang="en-US" sz="1600" dirty="0"/>
              <a:t>"</a:t>
            </a:r>
            <a:r>
              <a:rPr lang="he-IL" sz="1600" dirty="0"/>
              <a:t>מליאה"</a:t>
            </a:r>
          </a:p>
          <a:p>
            <a:r>
              <a:rPr lang="he-IL" sz="1600" dirty="0"/>
              <a:t>האם ל</a:t>
            </a:r>
            <a:r>
              <a:rPr lang="en-US" sz="1600" dirty="0"/>
              <a:t>“</a:t>
            </a:r>
            <a:r>
              <a:rPr lang="he-IL" sz="1600" dirty="0" err="1"/>
              <a:t>תזכר</a:t>
            </a:r>
            <a:r>
              <a:rPr lang="en-US" sz="1600" dirty="0"/>
              <a:t>“</a:t>
            </a:r>
            <a:r>
              <a:rPr lang="he-IL" sz="1600" dirty="0"/>
              <a:t> את המורה כשהזמן הולך להסתיים</a:t>
            </a:r>
            <a:endParaRPr lang="en-US" sz="1600" dirty="0"/>
          </a:p>
          <a:p>
            <a:r>
              <a:rPr lang="he-IL" sz="1600" dirty="0"/>
              <a:t>כעבור כמה זמן להחזיר את כל המשתתפים שלא חזרו </a:t>
            </a:r>
          </a:p>
          <a:p>
            <a:pPr marL="0" indent="0">
              <a:buNone/>
            </a:pPr>
            <a:r>
              <a:rPr lang="he-IL" sz="1600" dirty="0"/>
              <a:t>    ל"מליאה</a:t>
            </a:r>
            <a:r>
              <a:rPr lang="en-US" sz="1600" dirty="0"/>
              <a:t>"</a:t>
            </a:r>
            <a:r>
              <a:rPr lang="he-IL" sz="1600" dirty="0"/>
              <a:t> באופן עצמאי</a:t>
            </a:r>
            <a:br>
              <a:rPr lang="en-US" dirty="0"/>
            </a:b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F127FD0D-AF1D-4F6D-80F7-E305FD855D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87" t="11490" r="32057" b="17422"/>
          <a:stretch/>
        </p:blipFill>
        <p:spPr>
          <a:xfrm>
            <a:off x="549796" y="620688"/>
            <a:ext cx="5040560" cy="4873848"/>
          </a:xfrm>
          <a:prstGeom prst="rect">
            <a:avLst/>
          </a:prstGeom>
        </p:spPr>
      </p:pic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614F6FDA-7D00-4393-A94C-2679E203B38F}"/>
              </a:ext>
            </a:extLst>
          </p:cNvPr>
          <p:cNvCxnSpPr/>
          <p:nvPr/>
        </p:nvCxnSpPr>
        <p:spPr>
          <a:xfrm flipH="1">
            <a:off x="4438228" y="3057612"/>
            <a:ext cx="1368152" cy="2273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C0D7FFA7-5911-44DE-BD39-2EE5CD499BE5}"/>
              </a:ext>
            </a:extLst>
          </p:cNvPr>
          <p:cNvCxnSpPr>
            <a:cxnSpLocks/>
          </p:cNvCxnSpPr>
          <p:nvPr/>
        </p:nvCxnSpPr>
        <p:spPr>
          <a:xfrm flipH="1">
            <a:off x="4438228" y="3573017"/>
            <a:ext cx="15121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CAE79EE9-3001-4A35-A915-DF4DC36D9C92}"/>
              </a:ext>
            </a:extLst>
          </p:cNvPr>
          <p:cNvCxnSpPr>
            <a:cxnSpLocks/>
          </p:cNvCxnSpPr>
          <p:nvPr/>
        </p:nvCxnSpPr>
        <p:spPr>
          <a:xfrm flipH="1">
            <a:off x="4150196" y="3937000"/>
            <a:ext cx="15121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51B38389-EE70-407F-9488-6ECF389ED1D2}"/>
              </a:ext>
            </a:extLst>
          </p:cNvPr>
          <p:cNvCxnSpPr>
            <a:cxnSpLocks/>
          </p:cNvCxnSpPr>
          <p:nvPr/>
        </p:nvCxnSpPr>
        <p:spPr>
          <a:xfrm flipH="1" flipV="1">
            <a:off x="3142084" y="4149080"/>
            <a:ext cx="3024336" cy="2880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DD8B949B-8DC8-47BC-8E84-822021BCC13D}"/>
              </a:ext>
            </a:extLst>
          </p:cNvPr>
          <p:cNvCxnSpPr>
            <a:cxnSpLocks/>
          </p:cNvCxnSpPr>
          <p:nvPr/>
        </p:nvCxnSpPr>
        <p:spPr>
          <a:xfrm flipH="1" flipV="1">
            <a:off x="3862164" y="4675063"/>
            <a:ext cx="4356484" cy="63160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0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ספרים - קלאסי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84_TF02801059.potx" id="{E5F7FC7F-94A4-445A-A03E-5713A263811E}" vid="{2113FA7F-E1E9-4B18-B42D-A51AA6CB21AC}"/>
    </a:ext>
  </a:extLst>
</a:theme>
</file>

<file path=ppt/theme/theme2.xml><?xml version="1.0" encoding="utf-8"?>
<a:theme xmlns:a="http://schemas.openxmlformats.org/drawingml/2006/main" name="ערכת נושא של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חינוך - ספר קלאסי (מסך רחב)</Template>
  <TotalTime>138</TotalTime>
  <Words>423</Words>
  <Application>Microsoft Office PowerPoint</Application>
  <PresentationFormat>מותאם אישית</PresentationFormat>
  <Paragraphs>72</Paragraphs>
  <Slides>10</Slides>
  <Notes>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Constantia</vt:lpstr>
      <vt:lpstr>Tahoma</vt:lpstr>
      <vt:lpstr>ספרים - קלאסי 16x9</vt:lpstr>
      <vt:lpstr>חלוקה לחדרים ב  zoom ועוד הפתעות...</vt:lpstr>
      <vt:lpstr>מה נלמד היום? </vt:lpstr>
      <vt:lpstr>מוסיפים את הצלמית ("אייקון") של חלוקת החדרים </vt:lpstr>
      <vt:lpstr>מצגת של PowerPoint‏</vt:lpstr>
      <vt:lpstr>מצגת של PowerPoint‏</vt:lpstr>
      <vt:lpstr>כיצד מפעילים את החדרים?</vt:lpstr>
      <vt:lpstr>מצגת של PowerPoint‏</vt:lpstr>
      <vt:lpstr>מצגת של PowerPoint‏</vt:lpstr>
      <vt:lpstr>הגדרות נוספות הקשורות  לחדרים</vt:lpstr>
      <vt:lpstr>הורדת WhatsApp למחשב.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חלוקה לחדרים ב zoom</dc:title>
  <dc:creator>סיגלית הדס</dc:creator>
  <cp:lastModifiedBy>סיגלית הדס</cp:lastModifiedBy>
  <cp:revision>18</cp:revision>
  <dcterms:created xsi:type="dcterms:W3CDTF">2020-04-16T18:07:23Z</dcterms:created>
  <dcterms:modified xsi:type="dcterms:W3CDTF">2020-04-16T20:26:22Z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