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y="6858000" cx="12192000"/>
  <p:notesSz cx="6858000" cy="9144000"/>
  <p:embeddedFontLst>
    <p:embeddedFont>
      <p:font typeface="Suez One"/>
      <p:regular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0" roundtripDataSignature="AMtx7mgblFT1Z6EX2+In6wC6q46QzswUY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SuezOne-regular.fntdata"/><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7" name="Google Shape;147;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1" name="Google Shape;161;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0" name="Google Shape;170;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97b4f7c7fb_1_7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9" name="Google Shape;179;g97b4f7c7fb_1_7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97b4f7c7fb_1_6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6" name="Google Shape;186;g97b4f7c7fb_1_6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97b4f7c7fb_1_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1" name="Google Shape;91;g97b4f7c7fb_1_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97b4f7c7fb_1_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8" name="Google Shape;98;g97b4f7c7fb_1_1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97b4f7c7fb_1_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5" name="Google Shape;105;g97b4f7c7fb_1_2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97b4f7c7fb_1_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2" name="Google Shape;112;g97b4f7c7fb_1_2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97b4f7c7fb_1_4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9" name="Google Shape;119;g97b4f7c7fb_1_4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97b4f7c7fb_1_4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6" name="Google Shape;126;g97b4f7c7fb_1_4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97b4f7c7fb_1_5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3" name="Google Shape;133;g97b4f7c7fb_1_5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97b4f7c7fb_1_5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0" name="Google Shape;140;g97b4f7c7fb_1_5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שקופית כותרת" type="title">
  <p:cSld name="TITLE">
    <p:spTree>
      <p:nvGrpSpPr>
        <p:cNvPr id="11" name="Shape 11"/>
        <p:cNvGrpSpPr/>
        <p:nvPr/>
      </p:nvGrpSpPr>
      <p:grpSpPr>
        <a:xfrm>
          <a:off x="0" y="0"/>
          <a:ext cx="0" cy="0"/>
          <a:chOff x="0" y="0"/>
          <a:chExt cx="0" cy="0"/>
        </a:xfrm>
      </p:grpSpPr>
      <p:sp>
        <p:nvSpPr>
          <p:cNvPr id="12" name="Google Shape;12;p14"/>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rtl="1"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14"/>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rtl="1" algn="ctr">
              <a:lnSpc>
                <a:spcPct val="90000"/>
              </a:lnSpc>
              <a:spcBef>
                <a:spcPts val="1000"/>
              </a:spcBef>
              <a:spcAft>
                <a:spcPts val="0"/>
              </a:spcAft>
              <a:buClr>
                <a:schemeClr val="dk1"/>
              </a:buClr>
              <a:buSzPts val="2400"/>
              <a:buNone/>
              <a:defRPr sz="2400"/>
            </a:lvl1pPr>
            <a:lvl2pPr lvl="1" rtl="1" algn="ctr">
              <a:lnSpc>
                <a:spcPct val="90000"/>
              </a:lnSpc>
              <a:spcBef>
                <a:spcPts val="500"/>
              </a:spcBef>
              <a:spcAft>
                <a:spcPts val="0"/>
              </a:spcAft>
              <a:buClr>
                <a:schemeClr val="dk1"/>
              </a:buClr>
              <a:buSzPts val="2000"/>
              <a:buNone/>
              <a:defRPr sz="2000"/>
            </a:lvl2pPr>
            <a:lvl3pPr lvl="2" rtl="1" algn="ctr">
              <a:lnSpc>
                <a:spcPct val="90000"/>
              </a:lnSpc>
              <a:spcBef>
                <a:spcPts val="500"/>
              </a:spcBef>
              <a:spcAft>
                <a:spcPts val="0"/>
              </a:spcAft>
              <a:buClr>
                <a:schemeClr val="dk1"/>
              </a:buClr>
              <a:buSzPts val="1800"/>
              <a:buNone/>
              <a:defRPr sz="1800"/>
            </a:lvl3pPr>
            <a:lvl4pPr lvl="3" rtl="1" algn="ctr">
              <a:lnSpc>
                <a:spcPct val="90000"/>
              </a:lnSpc>
              <a:spcBef>
                <a:spcPts val="500"/>
              </a:spcBef>
              <a:spcAft>
                <a:spcPts val="0"/>
              </a:spcAft>
              <a:buClr>
                <a:schemeClr val="dk1"/>
              </a:buClr>
              <a:buSzPts val="1600"/>
              <a:buNone/>
              <a:defRPr sz="1600"/>
            </a:lvl4pPr>
            <a:lvl5pPr lvl="4" rtl="1" algn="ctr">
              <a:lnSpc>
                <a:spcPct val="90000"/>
              </a:lnSpc>
              <a:spcBef>
                <a:spcPts val="500"/>
              </a:spcBef>
              <a:spcAft>
                <a:spcPts val="0"/>
              </a:spcAft>
              <a:buClr>
                <a:schemeClr val="dk1"/>
              </a:buClr>
              <a:buSzPts val="1600"/>
              <a:buNone/>
              <a:defRPr sz="1600"/>
            </a:lvl5pPr>
            <a:lvl6pPr lvl="5" rtl="1" algn="ctr">
              <a:lnSpc>
                <a:spcPct val="90000"/>
              </a:lnSpc>
              <a:spcBef>
                <a:spcPts val="500"/>
              </a:spcBef>
              <a:spcAft>
                <a:spcPts val="0"/>
              </a:spcAft>
              <a:buClr>
                <a:schemeClr val="dk1"/>
              </a:buClr>
              <a:buSzPts val="1600"/>
              <a:buNone/>
              <a:defRPr sz="1600"/>
            </a:lvl6pPr>
            <a:lvl7pPr lvl="6" rtl="1" algn="ctr">
              <a:lnSpc>
                <a:spcPct val="90000"/>
              </a:lnSpc>
              <a:spcBef>
                <a:spcPts val="500"/>
              </a:spcBef>
              <a:spcAft>
                <a:spcPts val="0"/>
              </a:spcAft>
              <a:buClr>
                <a:schemeClr val="dk1"/>
              </a:buClr>
              <a:buSzPts val="1600"/>
              <a:buNone/>
              <a:defRPr sz="1600"/>
            </a:lvl7pPr>
            <a:lvl8pPr lvl="7" rtl="1" algn="ctr">
              <a:lnSpc>
                <a:spcPct val="90000"/>
              </a:lnSpc>
              <a:spcBef>
                <a:spcPts val="500"/>
              </a:spcBef>
              <a:spcAft>
                <a:spcPts val="0"/>
              </a:spcAft>
              <a:buClr>
                <a:schemeClr val="dk1"/>
              </a:buClr>
              <a:buSzPts val="1600"/>
              <a:buNone/>
              <a:defRPr sz="1600"/>
            </a:lvl8pPr>
            <a:lvl9pPr lvl="8" rtl="1" algn="ctr">
              <a:lnSpc>
                <a:spcPct val="90000"/>
              </a:lnSpc>
              <a:spcBef>
                <a:spcPts val="500"/>
              </a:spcBef>
              <a:spcAft>
                <a:spcPts val="0"/>
              </a:spcAft>
              <a:buClr>
                <a:schemeClr val="dk1"/>
              </a:buClr>
              <a:buSzPts val="1600"/>
              <a:buNone/>
              <a:defRPr sz="1600"/>
            </a:lvl9pPr>
          </a:lstStyle>
          <a:p/>
        </p:txBody>
      </p:sp>
      <p:sp>
        <p:nvSpPr>
          <p:cNvPr id="14" name="Google Shape;14;p14"/>
          <p:cNvSpPr txBox="1"/>
          <p:nvPr>
            <p:ph idx="10" type="dt"/>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lvl="0" rtl="1" algn="r">
              <a:lnSpc>
                <a:spcPct val="100000"/>
              </a:lnSpc>
              <a:spcBef>
                <a:spcPts val="0"/>
              </a:spcBef>
              <a:spcAft>
                <a:spcPts val="0"/>
              </a:spcAft>
              <a:buSzPts val="1400"/>
              <a:buNone/>
              <a:defRPr/>
            </a:lvl1pPr>
            <a:lvl2pPr lvl="1" rtl="1" algn="r">
              <a:lnSpc>
                <a:spcPct val="100000"/>
              </a:lnSpc>
              <a:spcBef>
                <a:spcPts val="0"/>
              </a:spcBef>
              <a:spcAft>
                <a:spcPts val="0"/>
              </a:spcAft>
              <a:buSzPts val="1400"/>
              <a:buNone/>
              <a:defRPr/>
            </a:lvl2pPr>
            <a:lvl3pPr lvl="2" rtl="1" algn="r">
              <a:lnSpc>
                <a:spcPct val="100000"/>
              </a:lnSpc>
              <a:spcBef>
                <a:spcPts val="0"/>
              </a:spcBef>
              <a:spcAft>
                <a:spcPts val="0"/>
              </a:spcAft>
              <a:buSzPts val="1400"/>
              <a:buNone/>
              <a:defRPr/>
            </a:lvl3pPr>
            <a:lvl4pPr lvl="3" rtl="1" algn="r">
              <a:lnSpc>
                <a:spcPct val="100000"/>
              </a:lnSpc>
              <a:spcBef>
                <a:spcPts val="0"/>
              </a:spcBef>
              <a:spcAft>
                <a:spcPts val="0"/>
              </a:spcAft>
              <a:buSzPts val="1400"/>
              <a:buNone/>
              <a:defRPr/>
            </a:lvl4pPr>
            <a:lvl5pPr lvl="4" rtl="1" algn="r">
              <a:lnSpc>
                <a:spcPct val="100000"/>
              </a:lnSpc>
              <a:spcBef>
                <a:spcPts val="0"/>
              </a:spcBef>
              <a:spcAft>
                <a:spcPts val="0"/>
              </a:spcAft>
              <a:buSzPts val="1400"/>
              <a:buNone/>
              <a:defRPr/>
            </a:lvl5pPr>
            <a:lvl6pPr lvl="5" rtl="1" algn="r">
              <a:lnSpc>
                <a:spcPct val="100000"/>
              </a:lnSpc>
              <a:spcBef>
                <a:spcPts val="0"/>
              </a:spcBef>
              <a:spcAft>
                <a:spcPts val="0"/>
              </a:spcAft>
              <a:buSzPts val="1400"/>
              <a:buNone/>
              <a:defRPr/>
            </a:lvl6pPr>
            <a:lvl7pPr lvl="6" rtl="1" algn="r">
              <a:lnSpc>
                <a:spcPct val="100000"/>
              </a:lnSpc>
              <a:spcBef>
                <a:spcPts val="0"/>
              </a:spcBef>
              <a:spcAft>
                <a:spcPts val="0"/>
              </a:spcAft>
              <a:buSzPts val="1400"/>
              <a:buNone/>
              <a:defRPr/>
            </a:lvl7pPr>
            <a:lvl8pPr lvl="7" rtl="1" algn="r">
              <a:lnSpc>
                <a:spcPct val="100000"/>
              </a:lnSpc>
              <a:spcBef>
                <a:spcPts val="0"/>
              </a:spcBef>
              <a:spcAft>
                <a:spcPts val="0"/>
              </a:spcAft>
              <a:buSzPts val="1400"/>
              <a:buNone/>
              <a:defRPr/>
            </a:lvl8pPr>
            <a:lvl9pPr lvl="8" rtl="1" algn="r">
              <a:lnSpc>
                <a:spcPct val="100000"/>
              </a:lnSpc>
              <a:spcBef>
                <a:spcPts val="0"/>
              </a:spcBef>
              <a:spcAft>
                <a:spcPts val="0"/>
              </a:spcAft>
              <a:buSzPts val="1400"/>
              <a:buNone/>
              <a:defRPr/>
            </a:lvl9pPr>
          </a:lstStyle>
          <a:p/>
        </p:txBody>
      </p:sp>
      <p:sp>
        <p:nvSpPr>
          <p:cNvPr id="15" name="Google Shape;15;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rtl="1" algn="ctr">
              <a:lnSpc>
                <a:spcPct val="100000"/>
              </a:lnSpc>
              <a:spcBef>
                <a:spcPts val="0"/>
              </a:spcBef>
              <a:spcAft>
                <a:spcPts val="0"/>
              </a:spcAft>
              <a:buSzPts val="1400"/>
              <a:buNone/>
              <a:defRPr/>
            </a:lvl1pPr>
            <a:lvl2pPr lvl="1" rtl="1" algn="r">
              <a:lnSpc>
                <a:spcPct val="100000"/>
              </a:lnSpc>
              <a:spcBef>
                <a:spcPts val="0"/>
              </a:spcBef>
              <a:spcAft>
                <a:spcPts val="0"/>
              </a:spcAft>
              <a:buSzPts val="1400"/>
              <a:buNone/>
              <a:defRPr/>
            </a:lvl2pPr>
            <a:lvl3pPr lvl="2" rtl="1" algn="r">
              <a:lnSpc>
                <a:spcPct val="100000"/>
              </a:lnSpc>
              <a:spcBef>
                <a:spcPts val="0"/>
              </a:spcBef>
              <a:spcAft>
                <a:spcPts val="0"/>
              </a:spcAft>
              <a:buSzPts val="1400"/>
              <a:buNone/>
              <a:defRPr/>
            </a:lvl3pPr>
            <a:lvl4pPr lvl="3" rtl="1" algn="r">
              <a:lnSpc>
                <a:spcPct val="100000"/>
              </a:lnSpc>
              <a:spcBef>
                <a:spcPts val="0"/>
              </a:spcBef>
              <a:spcAft>
                <a:spcPts val="0"/>
              </a:spcAft>
              <a:buSzPts val="1400"/>
              <a:buNone/>
              <a:defRPr/>
            </a:lvl4pPr>
            <a:lvl5pPr lvl="4" rtl="1" algn="r">
              <a:lnSpc>
                <a:spcPct val="100000"/>
              </a:lnSpc>
              <a:spcBef>
                <a:spcPts val="0"/>
              </a:spcBef>
              <a:spcAft>
                <a:spcPts val="0"/>
              </a:spcAft>
              <a:buSzPts val="1400"/>
              <a:buNone/>
              <a:defRPr/>
            </a:lvl5pPr>
            <a:lvl6pPr lvl="5" rtl="1" algn="r">
              <a:lnSpc>
                <a:spcPct val="100000"/>
              </a:lnSpc>
              <a:spcBef>
                <a:spcPts val="0"/>
              </a:spcBef>
              <a:spcAft>
                <a:spcPts val="0"/>
              </a:spcAft>
              <a:buSzPts val="1400"/>
              <a:buNone/>
              <a:defRPr/>
            </a:lvl6pPr>
            <a:lvl7pPr lvl="6" rtl="1" algn="r">
              <a:lnSpc>
                <a:spcPct val="100000"/>
              </a:lnSpc>
              <a:spcBef>
                <a:spcPts val="0"/>
              </a:spcBef>
              <a:spcAft>
                <a:spcPts val="0"/>
              </a:spcAft>
              <a:buSzPts val="1400"/>
              <a:buNone/>
              <a:defRPr/>
            </a:lvl7pPr>
            <a:lvl8pPr lvl="7" rtl="1" algn="r">
              <a:lnSpc>
                <a:spcPct val="100000"/>
              </a:lnSpc>
              <a:spcBef>
                <a:spcPts val="0"/>
              </a:spcBef>
              <a:spcAft>
                <a:spcPts val="0"/>
              </a:spcAft>
              <a:buSzPts val="1400"/>
              <a:buNone/>
              <a:defRPr/>
            </a:lvl8pPr>
            <a:lvl9pPr lvl="8" rtl="1" algn="r">
              <a:lnSpc>
                <a:spcPct val="100000"/>
              </a:lnSpc>
              <a:spcBef>
                <a:spcPts val="0"/>
              </a:spcBef>
              <a:spcAft>
                <a:spcPts val="0"/>
              </a:spcAft>
              <a:buSzPts val="1400"/>
              <a:buNone/>
              <a:defRPr/>
            </a:lvl9pPr>
          </a:lstStyle>
          <a:p/>
        </p:txBody>
      </p:sp>
      <p:sp>
        <p:nvSpPr>
          <p:cNvPr id="16" name="Google Shape;16;p14"/>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1" algn="l">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כותרת וטקסט אנכי" type="vertTx">
  <p:cSld name="VERTICAL_TEXT">
    <p:spTree>
      <p:nvGrpSpPr>
        <p:cNvPr id="68" name="Shape 68"/>
        <p:cNvGrpSpPr/>
        <p:nvPr/>
      </p:nvGrpSpPr>
      <p:grpSpPr>
        <a:xfrm>
          <a:off x="0" y="0"/>
          <a:ext cx="0" cy="0"/>
          <a:chOff x="0" y="0"/>
          <a:chExt cx="0" cy="0"/>
        </a:xfrm>
      </p:grpSpPr>
      <p:sp>
        <p:nvSpPr>
          <p:cNvPr id="69" name="Google Shape;69;p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rtl="1" algn="r">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23"/>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1000"/>
              </a:spcBef>
              <a:spcAft>
                <a:spcPts val="0"/>
              </a:spcAft>
              <a:buClr>
                <a:schemeClr val="dk1"/>
              </a:buClr>
              <a:buSzPts val="1800"/>
              <a:buChar char="•"/>
              <a:defRPr/>
            </a:lvl1pPr>
            <a:lvl2pPr indent="-342900" lvl="1" marL="914400" rtl="1" algn="r">
              <a:lnSpc>
                <a:spcPct val="90000"/>
              </a:lnSpc>
              <a:spcBef>
                <a:spcPts val="500"/>
              </a:spcBef>
              <a:spcAft>
                <a:spcPts val="0"/>
              </a:spcAft>
              <a:buClr>
                <a:schemeClr val="dk1"/>
              </a:buClr>
              <a:buSzPts val="1800"/>
              <a:buChar char="•"/>
              <a:defRPr/>
            </a:lvl2pPr>
            <a:lvl3pPr indent="-342900" lvl="2" marL="1371600" rtl="1" algn="r">
              <a:lnSpc>
                <a:spcPct val="90000"/>
              </a:lnSpc>
              <a:spcBef>
                <a:spcPts val="500"/>
              </a:spcBef>
              <a:spcAft>
                <a:spcPts val="0"/>
              </a:spcAft>
              <a:buClr>
                <a:schemeClr val="dk1"/>
              </a:buClr>
              <a:buSzPts val="1800"/>
              <a:buChar char="•"/>
              <a:defRPr/>
            </a:lvl3pPr>
            <a:lvl4pPr indent="-342900" lvl="3" marL="1828800" rtl="1" algn="r">
              <a:lnSpc>
                <a:spcPct val="90000"/>
              </a:lnSpc>
              <a:spcBef>
                <a:spcPts val="500"/>
              </a:spcBef>
              <a:spcAft>
                <a:spcPts val="0"/>
              </a:spcAft>
              <a:buClr>
                <a:schemeClr val="dk1"/>
              </a:buClr>
              <a:buSzPts val="1800"/>
              <a:buChar char="•"/>
              <a:defRPr/>
            </a:lvl4pPr>
            <a:lvl5pPr indent="-342900" lvl="4" marL="2286000" rtl="1" algn="r">
              <a:lnSpc>
                <a:spcPct val="90000"/>
              </a:lnSpc>
              <a:spcBef>
                <a:spcPts val="500"/>
              </a:spcBef>
              <a:spcAft>
                <a:spcPts val="0"/>
              </a:spcAft>
              <a:buClr>
                <a:schemeClr val="dk1"/>
              </a:buClr>
              <a:buSzPts val="1800"/>
              <a:buChar char="•"/>
              <a:defRPr/>
            </a:lvl5pPr>
            <a:lvl6pPr indent="-342900" lvl="5" marL="2743200" rtl="1" algn="r">
              <a:lnSpc>
                <a:spcPct val="90000"/>
              </a:lnSpc>
              <a:spcBef>
                <a:spcPts val="500"/>
              </a:spcBef>
              <a:spcAft>
                <a:spcPts val="0"/>
              </a:spcAft>
              <a:buClr>
                <a:schemeClr val="dk1"/>
              </a:buClr>
              <a:buSzPts val="1800"/>
              <a:buChar char="•"/>
              <a:defRPr/>
            </a:lvl6pPr>
            <a:lvl7pPr indent="-342900" lvl="6" marL="3200400" rtl="1" algn="r">
              <a:lnSpc>
                <a:spcPct val="90000"/>
              </a:lnSpc>
              <a:spcBef>
                <a:spcPts val="500"/>
              </a:spcBef>
              <a:spcAft>
                <a:spcPts val="0"/>
              </a:spcAft>
              <a:buClr>
                <a:schemeClr val="dk1"/>
              </a:buClr>
              <a:buSzPts val="1800"/>
              <a:buChar char="•"/>
              <a:defRPr/>
            </a:lvl7pPr>
            <a:lvl8pPr indent="-342900" lvl="7" marL="3657600" rtl="1" algn="r">
              <a:lnSpc>
                <a:spcPct val="90000"/>
              </a:lnSpc>
              <a:spcBef>
                <a:spcPts val="500"/>
              </a:spcBef>
              <a:spcAft>
                <a:spcPts val="0"/>
              </a:spcAft>
              <a:buClr>
                <a:schemeClr val="dk1"/>
              </a:buClr>
              <a:buSzPts val="1800"/>
              <a:buChar char="•"/>
              <a:defRPr/>
            </a:lvl8pPr>
            <a:lvl9pPr indent="-342900" lvl="8" marL="4114800" rtl="1" algn="r">
              <a:lnSpc>
                <a:spcPct val="90000"/>
              </a:lnSpc>
              <a:spcBef>
                <a:spcPts val="500"/>
              </a:spcBef>
              <a:spcAft>
                <a:spcPts val="0"/>
              </a:spcAft>
              <a:buClr>
                <a:schemeClr val="dk1"/>
              </a:buClr>
              <a:buSzPts val="1800"/>
              <a:buChar char="•"/>
              <a:defRPr/>
            </a:lvl9pPr>
          </a:lstStyle>
          <a:p/>
        </p:txBody>
      </p:sp>
      <p:sp>
        <p:nvSpPr>
          <p:cNvPr id="71" name="Google Shape;71;p23"/>
          <p:cNvSpPr txBox="1"/>
          <p:nvPr>
            <p:ph idx="10" type="dt"/>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lvl="0" rtl="1" algn="r">
              <a:lnSpc>
                <a:spcPct val="100000"/>
              </a:lnSpc>
              <a:spcBef>
                <a:spcPts val="0"/>
              </a:spcBef>
              <a:spcAft>
                <a:spcPts val="0"/>
              </a:spcAft>
              <a:buSzPts val="1400"/>
              <a:buNone/>
              <a:defRPr/>
            </a:lvl1pPr>
            <a:lvl2pPr lvl="1" rtl="1" algn="r">
              <a:lnSpc>
                <a:spcPct val="100000"/>
              </a:lnSpc>
              <a:spcBef>
                <a:spcPts val="0"/>
              </a:spcBef>
              <a:spcAft>
                <a:spcPts val="0"/>
              </a:spcAft>
              <a:buSzPts val="1400"/>
              <a:buNone/>
              <a:defRPr/>
            </a:lvl2pPr>
            <a:lvl3pPr lvl="2" rtl="1" algn="r">
              <a:lnSpc>
                <a:spcPct val="100000"/>
              </a:lnSpc>
              <a:spcBef>
                <a:spcPts val="0"/>
              </a:spcBef>
              <a:spcAft>
                <a:spcPts val="0"/>
              </a:spcAft>
              <a:buSzPts val="1400"/>
              <a:buNone/>
              <a:defRPr/>
            </a:lvl3pPr>
            <a:lvl4pPr lvl="3" rtl="1" algn="r">
              <a:lnSpc>
                <a:spcPct val="100000"/>
              </a:lnSpc>
              <a:spcBef>
                <a:spcPts val="0"/>
              </a:spcBef>
              <a:spcAft>
                <a:spcPts val="0"/>
              </a:spcAft>
              <a:buSzPts val="1400"/>
              <a:buNone/>
              <a:defRPr/>
            </a:lvl4pPr>
            <a:lvl5pPr lvl="4" rtl="1" algn="r">
              <a:lnSpc>
                <a:spcPct val="100000"/>
              </a:lnSpc>
              <a:spcBef>
                <a:spcPts val="0"/>
              </a:spcBef>
              <a:spcAft>
                <a:spcPts val="0"/>
              </a:spcAft>
              <a:buSzPts val="1400"/>
              <a:buNone/>
              <a:defRPr/>
            </a:lvl5pPr>
            <a:lvl6pPr lvl="5" rtl="1" algn="r">
              <a:lnSpc>
                <a:spcPct val="100000"/>
              </a:lnSpc>
              <a:spcBef>
                <a:spcPts val="0"/>
              </a:spcBef>
              <a:spcAft>
                <a:spcPts val="0"/>
              </a:spcAft>
              <a:buSzPts val="1400"/>
              <a:buNone/>
              <a:defRPr/>
            </a:lvl6pPr>
            <a:lvl7pPr lvl="6" rtl="1" algn="r">
              <a:lnSpc>
                <a:spcPct val="100000"/>
              </a:lnSpc>
              <a:spcBef>
                <a:spcPts val="0"/>
              </a:spcBef>
              <a:spcAft>
                <a:spcPts val="0"/>
              </a:spcAft>
              <a:buSzPts val="1400"/>
              <a:buNone/>
              <a:defRPr/>
            </a:lvl7pPr>
            <a:lvl8pPr lvl="7" rtl="1" algn="r">
              <a:lnSpc>
                <a:spcPct val="100000"/>
              </a:lnSpc>
              <a:spcBef>
                <a:spcPts val="0"/>
              </a:spcBef>
              <a:spcAft>
                <a:spcPts val="0"/>
              </a:spcAft>
              <a:buSzPts val="1400"/>
              <a:buNone/>
              <a:defRPr/>
            </a:lvl8pPr>
            <a:lvl9pPr lvl="8" rtl="1" algn="r">
              <a:lnSpc>
                <a:spcPct val="100000"/>
              </a:lnSpc>
              <a:spcBef>
                <a:spcPts val="0"/>
              </a:spcBef>
              <a:spcAft>
                <a:spcPts val="0"/>
              </a:spcAft>
              <a:buSzPts val="1400"/>
              <a:buNone/>
              <a:defRPr/>
            </a:lvl9pPr>
          </a:lstStyle>
          <a:p/>
        </p:txBody>
      </p:sp>
      <p:sp>
        <p:nvSpPr>
          <p:cNvPr id="72" name="Google Shape;72;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rtl="1" algn="ctr">
              <a:lnSpc>
                <a:spcPct val="100000"/>
              </a:lnSpc>
              <a:spcBef>
                <a:spcPts val="0"/>
              </a:spcBef>
              <a:spcAft>
                <a:spcPts val="0"/>
              </a:spcAft>
              <a:buSzPts val="1400"/>
              <a:buNone/>
              <a:defRPr/>
            </a:lvl1pPr>
            <a:lvl2pPr lvl="1" rtl="1" algn="r">
              <a:lnSpc>
                <a:spcPct val="100000"/>
              </a:lnSpc>
              <a:spcBef>
                <a:spcPts val="0"/>
              </a:spcBef>
              <a:spcAft>
                <a:spcPts val="0"/>
              </a:spcAft>
              <a:buSzPts val="1400"/>
              <a:buNone/>
              <a:defRPr/>
            </a:lvl2pPr>
            <a:lvl3pPr lvl="2" rtl="1" algn="r">
              <a:lnSpc>
                <a:spcPct val="100000"/>
              </a:lnSpc>
              <a:spcBef>
                <a:spcPts val="0"/>
              </a:spcBef>
              <a:spcAft>
                <a:spcPts val="0"/>
              </a:spcAft>
              <a:buSzPts val="1400"/>
              <a:buNone/>
              <a:defRPr/>
            </a:lvl3pPr>
            <a:lvl4pPr lvl="3" rtl="1" algn="r">
              <a:lnSpc>
                <a:spcPct val="100000"/>
              </a:lnSpc>
              <a:spcBef>
                <a:spcPts val="0"/>
              </a:spcBef>
              <a:spcAft>
                <a:spcPts val="0"/>
              </a:spcAft>
              <a:buSzPts val="1400"/>
              <a:buNone/>
              <a:defRPr/>
            </a:lvl4pPr>
            <a:lvl5pPr lvl="4" rtl="1" algn="r">
              <a:lnSpc>
                <a:spcPct val="100000"/>
              </a:lnSpc>
              <a:spcBef>
                <a:spcPts val="0"/>
              </a:spcBef>
              <a:spcAft>
                <a:spcPts val="0"/>
              </a:spcAft>
              <a:buSzPts val="1400"/>
              <a:buNone/>
              <a:defRPr/>
            </a:lvl5pPr>
            <a:lvl6pPr lvl="5" rtl="1" algn="r">
              <a:lnSpc>
                <a:spcPct val="100000"/>
              </a:lnSpc>
              <a:spcBef>
                <a:spcPts val="0"/>
              </a:spcBef>
              <a:spcAft>
                <a:spcPts val="0"/>
              </a:spcAft>
              <a:buSzPts val="1400"/>
              <a:buNone/>
              <a:defRPr/>
            </a:lvl6pPr>
            <a:lvl7pPr lvl="6" rtl="1" algn="r">
              <a:lnSpc>
                <a:spcPct val="100000"/>
              </a:lnSpc>
              <a:spcBef>
                <a:spcPts val="0"/>
              </a:spcBef>
              <a:spcAft>
                <a:spcPts val="0"/>
              </a:spcAft>
              <a:buSzPts val="1400"/>
              <a:buNone/>
              <a:defRPr/>
            </a:lvl7pPr>
            <a:lvl8pPr lvl="7" rtl="1" algn="r">
              <a:lnSpc>
                <a:spcPct val="100000"/>
              </a:lnSpc>
              <a:spcBef>
                <a:spcPts val="0"/>
              </a:spcBef>
              <a:spcAft>
                <a:spcPts val="0"/>
              </a:spcAft>
              <a:buSzPts val="1400"/>
              <a:buNone/>
              <a:defRPr/>
            </a:lvl8pPr>
            <a:lvl9pPr lvl="8" rtl="1" algn="r">
              <a:lnSpc>
                <a:spcPct val="100000"/>
              </a:lnSpc>
              <a:spcBef>
                <a:spcPts val="0"/>
              </a:spcBef>
              <a:spcAft>
                <a:spcPts val="0"/>
              </a:spcAft>
              <a:buSzPts val="1400"/>
              <a:buNone/>
              <a:defRPr/>
            </a:lvl9pPr>
          </a:lstStyle>
          <a:p/>
        </p:txBody>
      </p:sp>
      <p:sp>
        <p:nvSpPr>
          <p:cNvPr id="73" name="Google Shape;73;p23"/>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1" algn="l">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כותרת אנכית וטקסט" type="vertTitleAndTx">
  <p:cSld name="VERTICAL_TITLE_AND_VERTICAL_TEXT">
    <p:spTree>
      <p:nvGrpSpPr>
        <p:cNvPr id="74" name="Shape 74"/>
        <p:cNvGrpSpPr/>
        <p:nvPr/>
      </p:nvGrpSpPr>
      <p:grpSpPr>
        <a:xfrm>
          <a:off x="0" y="0"/>
          <a:ext cx="0" cy="0"/>
          <a:chOff x="0" y="0"/>
          <a:chExt cx="0" cy="0"/>
        </a:xfrm>
      </p:grpSpPr>
      <p:sp>
        <p:nvSpPr>
          <p:cNvPr id="75" name="Google Shape;75;p24"/>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rtl="1" algn="r">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4"/>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1000"/>
              </a:spcBef>
              <a:spcAft>
                <a:spcPts val="0"/>
              </a:spcAft>
              <a:buClr>
                <a:schemeClr val="dk1"/>
              </a:buClr>
              <a:buSzPts val="1800"/>
              <a:buChar char="•"/>
              <a:defRPr/>
            </a:lvl1pPr>
            <a:lvl2pPr indent="-342900" lvl="1" marL="914400" rtl="1" algn="r">
              <a:lnSpc>
                <a:spcPct val="90000"/>
              </a:lnSpc>
              <a:spcBef>
                <a:spcPts val="500"/>
              </a:spcBef>
              <a:spcAft>
                <a:spcPts val="0"/>
              </a:spcAft>
              <a:buClr>
                <a:schemeClr val="dk1"/>
              </a:buClr>
              <a:buSzPts val="1800"/>
              <a:buChar char="•"/>
              <a:defRPr/>
            </a:lvl2pPr>
            <a:lvl3pPr indent="-342900" lvl="2" marL="1371600" rtl="1" algn="r">
              <a:lnSpc>
                <a:spcPct val="90000"/>
              </a:lnSpc>
              <a:spcBef>
                <a:spcPts val="500"/>
              </a:spcBef>
              <a:spcAft>
                <a:spcPts val="0"/>
              </a:spcAft>
              <a:buClr>
                <a:schemeClr val="dk1"/>
              </a:buClr>
              <a:buSzPts val="1800"/>
              <a:buChar char="•"/>
              <a:defRPr/>
            </a:lvl3pPr>
            <a:lvl4pPr indent="-342900" lvl="3" marL="1828800" rtl="1" algn="r">
              <a:lnSpc>
                <a:spcPct val="90000"/>
              </a:lnSpc>
              <a:spcBef>
                <a:spcPts val="500"/>
              </a:spcBef>
              <a:spcAft>
                <a:spcPts val="0"/>
              </a:spcAft>
              <a:buClr>
                <a:schemeClr val="dk1"/>
              </a:buClr>
              <a:buSzPts val="1800"/>
              <a:buChar char="•"/>
              <a:defRPr/>
            </a:lvl4pPr>
            <a:lvl5pPr indent="-342900" lvl="4" marL="2286000" rtl="1" algn="r">
              <a:lnSpc>
                <a:spcPct val="90000"/>
              </a:lnSpc>
              <a:spcBef>
                <a:spcPts val="500"/>
              </a:spcBef>
              <a:spcAft>
                <a:spcPts val="0"/>
              </a:spcAft>
              <a:buClr>
                <a:schemeClr val="dk1"/>
              </a:buClr>
              <a:buSzPts val="1800"/>
              <a:buChar char="•"/>
              <a:defRPr/>
            </a:lvl5pPr>
            <a:lvl6pPr indent="-342900" lvl="5" marL="2743200" rtl="1" algn="r">
              <a:lnSpc>
                <a:spcPct val="90000"/>
              </a:lnSpc>
              <a:spcBef>
                <a:spcPts val="500"/>
              </a:spcBef>
              <a:spcAft>
                <a:spcPts val="0"/>
              </a:spcAft>
              <a:buClr>
                <a:schemeClr val="dk1"/>
              </a:buClr>
              <a:buSzPts val="1800"/>
              <a:buChar char="•"/>
              <a:defRPr/>
            </a:lvl6pPr>
            <a:lvl7pPr indent="-342900" lvl="6" marL="3200400" rtl="1" algn="r">
              <a:lnSpc>
                <a:spcPct val="90000"/>
              </a:lnSpc>
              <a:spcBef>
                <a:spcPts val="500"/>
              </a:spcBef>
              <a:spcAft>
                <a:spcPts val="0"/>
              </a:spcAft>
              <a:buClr>
                <a:schemeClr val="dk1"/>
              </a:buClr>
              <a:buSzPts val="1800"/>
              <a:buChar char="•"/>
              <a:defRPr/>
            </a:lvl7pPr>
            <a:lvl8pPr indent="-342900" lvl="7" marL="3657600" rtl="1" algn="r">
              <a:lnSpc>
                <a:spcPct val="90000"/>
              </a:lnSpc>
              <a:spcBef>
                <a:spcPts val="500"/>
              </a:spcBef>
              <a:spcAft>
                <a:spcPts val="0"/>
              </a:spcAft>
              <a:buClr>
                <a:schemeClr val="dk1"/>
              </a:buClr>
              <a:buSzPts val="1800"/>
              <a:buChar char="•"/>
              <a:defRPr/>
            </a:lvl8pPr>
            <a:lvl9pPr indent="-342900" lvl="8" marL="4114800" rtl="1" algn="r">
              <a:lnSpc>
                <a:spcPct val="90000"/>
              </a:lnSpc>
              <a:spcBef>
                <a:spcPts val="500"/>
              </a:spcBef>
              <a:spcAft>
                <a:spcPts val="0"/>
              </a:spcAft>
              <a:buClr>
                <a:schemeClr val="dk1"/>
              </a:buClr>
              <a:buSzPts val="1800"/>
              <a:buChar char="•"/>
              <a:defRPr/>
            </a:lvl9pPr>
          </a:lstStyle>
          <a:p/>
        </p:txBody>
      </p:sp>
      <p:sp>
        <p:nvSpPr>
          <p:cNvPr id="77" name="Google Shape;77;p24"/>
          <p:cNvSpPr txBox="1"/>
          <p:nvPr>
            <p:ph idx="10" type="dt"/>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lvl="0" rtl="1" algn="r">
              <a:lnSpc>
                <a:spcPct val="100000"/>
              </a:lnSpc>
              <a:spcBef>
                <a:spcPts val="0"/>
              </a:spcBef>
              <a:spcAft>
                <a:spcPts val="0"/>
              </a:spcAft>
              <a:buSzPts val="1400"/>
              <a:buNone/>
              <a:defRPr/>
            </a:lvl1pPr>
            <a:lvl2pPr lvl="1" rtl="1" algn="r">
              <a:lnSpc>
                <a:spcPct val="100000"/>
              </a:lnSpc>
              <a:spcBef>
                <a:spcPts val="0"/>
              </a:spcBef>
              <a:spcAft>
                <a:spcPts val="0"/>
              </a:spcAft>
              <a:buSzPts val="1400"/>
              <a:buNone/>
              <a:defRPr/>
            </a:lvl2pPr>
            <a:lvl3pPr lvl="2" rtl="1" algn="r">
              <a:lnSpc>
                <a:spcPct val="100000"/>
              </a:lnSpc>
              <a:spcBef>
                <a:spcPts val="0"/>
              </a:spcBef>
              <a:spcAft>
                <a:spcPts val="0"/>
              </a:spcAft>
              <a:buSzPts val="1400"/>
              <a:buNone/>
              <a:defRPr/>
            </a:lvl3pPr>
            <a:lvl4pPr lvl="3" rtl="1" algn="r">
              <a:lnSpc>
                <a:spcPct val="100000"/>
              </a:lnSpc>
              <a:spcBef>
                <a:spcPts val="0"/>
              </a:spcBef>
              <a:spcAft>
                <a:spcPts val="0"/>
              </a:spcAft>
              <a:buSzPts val="1400"/>
              <a:buNone/>
              <a:defRPr/>
            </a:lvl4pPr>
            <a:lvl5pPr lvl="4" rtl="1" algn="r">
              <a:lnSpc>
                <a:spcPct val="100000"/>
              </a:lnSpc>
              <a:spcBef>
                <a:spcPts val="0"/>
              </a:spcBef>
              <a:spcAft>
                <a:spcPts val="0"/>
              </a:spcAft>
              <a:buSzPts val="1400"/>
              <a:buNone/>
              <a:defRPr/>
            </a:lvl5pPr>
            <a:lvl6pPr lvl="5" rtl="1" algn="r">
              <a:lnSpc>
                <a:spcPct val="100000"/>
              </a:lnSpc>
              <a:spcBef>
                <a:spcPts val="0"/>
              </a:spcBef>
              <a:spcAft>
                <a:spcPts val="0"/>
              </a:spcAft>
              <a:buSzPts val="1400"/>
              <a:buNone/>
              <a:defRPr/>
            </a:lvl6pPr>
            <a:lvl7pPr lvl="6" rtl="1" algn="r">
              <a:lnSpc>
                <a:spcPct val="100000"/>
              </a:lnSpc>
              <a:spcBef>
                <a:spcPts val="0"/>
              </a:spcBef>
              <a:spcAft>
                <a:spcPts val="0"/>
              </a:spcAft>
              <a:buSzPts val="1400"/>
              <a:buNone/>
              <a:defRPr/>
            </a:lvl7pPr>
            <a:lvl8pPr lvl="7" rtl="1" algn="r">
              <a:lnSpc>
                <a:spcPct val="100000"/>
              </a:lnSpc>
              <a:spcBef>
                <a:spcPts val="0"/>
              </a:spcBef>
              <a:spcAft>
                <a:spcPts val="0"/>
              </a:spcAft>
              <a:buSzPts val="1400"/>
              <a:buNone/>
              <a:defRPr/>
            </a:lvl8pPr>
            <a:lvl9pPr lvl="8" rtl="1" algn="r">
              <a:lnSpc>
                <a:spcPct val="100000"/>
              </a:lnSpc>
              <a:spcBef>
                <a:spcPts val="0"/>
              </a:spcBef>
              <a:spcAft>
                <a:spcPts val="0"/>
              </a:spcAft>
              <a:buSzPts val="1400"/>
              <a:buNone/>
              <a:defRPr/>
            </a:lvl9pPr>
          </a:lstStyle>
          <a:p/>
        </p:txBody>
      </p:sp>
      <p:sp>
        <p:nvSpPr>
          <p:cNvPr id="78" name="Google Shape;78;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rtl="1" algn="ctr">
              <a:lnSpc>
                <a:spcPct val="100000"/>
              </a:lnSpc>
              <a:spcBef>
                <a:spcPts val="0"/>
              </a:spcBef>
              <a:spcAft>
                <a:spcPts val="0"/>
              </a:spcAft>
              <a:buSzPts val="1400"/>
              <a:buNone/>
              <a:defRPr/>
            </a:lvl1pPr>
            <a:lvl2pPr lvl="1" rtl="1" algn="r">
              <a:lnSpc>
                <a:spcPct val="100000"/>
              </a:lnSpc>
              <a:spcBef>
                <a:spcPts val="0"/>
              </a:spcBef>
              <a:spcAft>
                <a:spcPts val="0"/>
              </a:spcAft>
              <a:buSzPts val="1400"/>
              <a:buNone/>
              <a:defRPr/>
            </a:lvl2pPr>
            <a:lvl3pPr lvl="2" rtl="1" algn="r">
              <a:lnSpc>
                <a:spcPct val="100000"/>
              </a:lnSpc>
              <a:spcBef>
                <a:spcPts val="0"/>
              </a:spcBef>
              <a:spcAft>
                <a:spcPts val="0"/>
              </a:spcAft>
              <a:buSzPts val="1400"/>
              <a:buNone/>
              <a:defRPr/>
            </a:lvl3pPr>
            <a:lvl4pPr lvl="3" rtl="1" algn="r">
              <a:lnSpc>
                <a:spcPct val="100000"/>
              </a:lnSpc>
              <a:spcBef>
                <a:spcPts val="0"/>
              </a:spcBef>
              <a:spcAft>
                <a:spcPts val="0"/>
              </a:spcAft>
              <a:buSzPts val="1400"/>
              <a:buNone/>
              <a:defRPr/>
            </a:lvl4pPr>
            <a:lvl5pPr lvl="4" rtl="1" algn="r">
              <a:lnSpc>
                <a:spcPct val="100000"/>
              </a:lnSpc>
              <a:spcBef>
                <a:spcPts val="0"/>
              </a:spcBef>
              <a:spcAft>
                <a:spcPts val="0"/>
              </a:spcAft>
              <a:buSzPts val="1400"/>
              <a:buNone/>
              <a:defRPr/>
            </a:lvl5pPr>
            <a:lvl6pPr lvl="5" rtl="1" algn="r">
              <a:lnSpc>
                <a:spcPct val="100000"/>
              </a:lnSpc>
              <a:spcBef>
                <a:spcPts val="0"/>
              </a:spcBef>
              <a:spcAft>
                <a:spcPts val="0"/>
              </a:spcAft>
              <a:buSzPts val="1400"/>
              <a:buNone/>
              <a:defRPr/>
            </a:lvl6pPr>
            <a:lvl7pPr lvl="6" rtl="1" algn="r">
              <a:lnSpc>
                <a:spcPct val="100000"/>
              </a:lnSpc>
              <a:spcBef>
                <a:spcPts val="0"/>
              </a:spcBef>
              <a:spcAft>
                <a:spcPts val="0"/>
              </a:spcAft>
              <a:buSzPts val="1400"/>
              <a:buNone/>
              <a:defRPr/>
            </a:lvl7pPr>
            <a:lvl8pPr lvl="7" rtl="1" algn="r">
              <a:lnSpc>
                <a:spcPct val="100000"/>
              </a:lnSpc>
              <a:spcBef>
                <a:spcPts val="0"/>
              </a:spcBef>
              <a:spcAft>
                <a:spcPts val="0"/>
              </a:spcAft>
              <a:buSzPts val="1400"/>
              <a:buNone/>
              <a:defRPr/>
            </a:lvl8pPr>
            <a:lvl9pPr lvl="8" rtl="1" algn="r">
              <a:lnSpc>
                <a:spcPct val="100000"/>
              </a:lnSpc>
              <a:spcBef>
                <a:spcPts val="0"/>
              </a:spcBef>
              <a:spcAft>
                <a:spcPts val="0"/>
              </a:spcAft>
              <a:buSzPts val="1400"/>
              <a:buNone/>
              <a:defRPr/>
            </a:lvl9pPr>
          </a:lstStyle>
          <a:p/>
        </p:txBody>
      </p:sp>
      <p:sp>
        <p:nvSpPr>
          <p:cNvPr id="79" name="Google Shape;79;p24"/>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1" algn="l">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כותרת ותוכן" type="obj">
  <p:cSld name="OBJECT">
    <p:spTree>
      <p:nvGrpSpPr>
        <p:cNvPr id="17" name="Shape 17"/>
        <p:cNvGrpSpPr/>
        <p:nvPr/>
      </p:nvGrpSpPr>
      <p:grpSpPr>
        <a:xfrm>
          <a:off x="0" y="0"/>
          <a:ext cx="0" cy="0"/>
          <a:chOff x="0" y="0"/>
          <a:chExt cx="0" cy="0"/>
        </a:xfrm>
      </p:grpSpPr>
      <p:sp>
        <p:nvSpPr>
          <p:cNvPr id="18" name="Google Shape;18;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rtl="1" algn="r">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1000"/>
              </a:spcBef>
              <a:spcAft>
                <a:spcPts val="0"/>
              </a:spcAft>
              <a:buClr>
                <a:schemeClr val="dk1"/>
              </a:buClr>
              <a:buSzPts val="1800"/>
              <a:buChar char="•"/>
              <a:defRPr/>
            </a:lvl1pPr>
            <a:lvl2pPr indent="-342900" lvl="1" marL="914400" rtl="1" algn="r">
              <a:lnSpc>
                <a:spcPct val="90000"/>
              </a:lnSpc>
              <a:spcBef>
                <a:spcPts val="500"/>
              </a:spcBef>
              <a:spcAft>
                <a:spcPts val="0"/>
              </a:spcAft>
              <a:buClr>
                <a:schemeClr val="dk1"/>
              </a:buClr>
              <a:buSzPts val="1800"/>
              <a:buChar char="•"/>
              <a:defRPr/>
            </a:lvl2pPr>
            <a:lvl3pPr indent="-342900" lvl="2" marL="1371600" rtl="1" algn="r">
              <a:lnSpc>
                <a:spcPct val="90000"/>
              </a:lnSpc>
              <a:spcBef>
                <a:spcPts val="500"/>
              </a:spcBef>
              <a:spcAft>
                <a:spcPts val="0"/>
              </a:spcAft>
              <a:buClr>
                <a:schemeClr val="dk1"/>
              </a:buClr>
              <a:buSzPts val="1800"/>
              <a:buChar char="•"/>
              <a:defRPr/>
            </a:lvl3pPr>
            <a:lvl4pPr indent="-342900" lvl="3" marL="1828800" rtl="1" algn="r">
              <a:lnSpc>
                <a:spcPct val="90000"/>
              </a:lnSpc>
              <a:spcBef>
                <a:spcPts val="500"/>
              </a:spcBef>
              <a:spcAft>
                <a:spcPts val="0"/>
              </a:spcAft>
              <a:buClr>
                <a:schemeClr val="dk1"/>
              </a:buClr>
              <a:buSzPts val="1800"/>
              <a:buChar char="•"/>
              <a:defRPr/>
            </a:lvl4pPr>
            <a:lvl5pPr indent="-342900" lvl="4" marL="2286000" rtl="1" algn="r">
              <a:lnSpc>
                <a:spcPct val="90000"/>
              </a:lnSpc>
              <a:spcBef>
                <a:spcPts val="500"/>
              </a:spcBef>
              <a:spcAft>
                <a:spcPts val="0"/>
              </a:spcAft>
              <a:buClr>
                <a:schemeClr val="dk1"/>
              </a:buClr>
              <a:buSzPts val="1800"/>
              <a:buChar char="•"/>
              <a:defRPr/>
            </a:lvl5pPr>
            <a:lvl6pPr indent="-342900" lvl="5" marL="2743200" rtl="1" algn="r">
              <a:lnSpc>
                <a:spcPct val="90000"/>
              </a:lnSpc>
              <a:spcBef>
                <a:spcPts val="500"/>
              </a:spcBef>
              <a:spcAft>
                <a:spcPts val="0"/>
              </a:spcAft>
              <a:buClr>
                <a:schemeClr val="dk1"/>
              </a:buClr>
              <a:buSzPts val="1800"/>
              <a:buChar char="•"/>
              <a:defRPr/>
            </a:lvl6pPr>
            <a:lvl7pPr indent="-342900" lvl="6" marL="3200400" rtl="1" algn="r">
              <a:lnSpc>
                <a:spcPct val="90000"/>
              </a:lnSpc>
              <a:spcBef>
                <a:spcPts val="500"/>
              </a:spcBef>
              <a:spcAft>
                <a:spcPts val="0"/>
              </a:spcAft>
              <a:buClr>
                <a:schemeClr val="dk1"/>
              </a:buClr>
              <a:buSzPts val="1800"/>
              <a:buChar char="•"/>
              <a:defRPr/>
            </a:lvl7pPr>
            <a:lvl8pPr indent="-342900" lvl="7" marL="3657600" rtl="1" algn="r">
              <a:lnSpc>
                <a:spcPct val="90000"/>
              </a:lnSpc>
              <a:spcBef>
                <a:spcPts val="500"/>
              </a:spcBef>
              <a:spcAft>
                <a:spcPts val="0"/>
              </a:spcAft>
              <a:buClr>
                <a:schemeClr val="dk1"/>
              </a:buClr>
              <a:buSzPts val="1800"/>
              <a:buChar char="•"/>
              <a:defRPr/>
            </a:lvl8pPr>
            <a:lvl9pPr indent="-342900" lvl="8" marL="4114800" rtl="1" algn="r">
              <a:lnSpc>
                <a:spcPct val="90000"/>
              </a:lnSpc>
              <a:spcBef>
                <a:spcPts val="500"/>
              </a:spcBef>
              <a:spcAft>
                <a:spcPts val="0"/>
              </a:spcAft>
              <a:buClr>
                <a:schemeClr val="dk1"/>
              </a:buClr>
              <a:buSzPts val="1800"/>
              <a:buChar char="•"/>
              <a:defRPr/>
            </a:lvl9pPr>
          </a:lstStyle>
          <a:p/>
        </p:txBody>
      </p:sp>
      <p:sp>
        <p:nvSpPr>
          <p:cNvPr id="20" name="Google Shape;20;p15"/>
          <p:cNvSpPr txBox="1"/>
          <p:nvPr>
            <p:ph idx="10" type="dt"/>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lvl="0" rtl="1" algn="r">
              <a:lnSpc>
                <a:spcPct val="100000"/>
              </a:lnSpc>
              <a:spcBef>
                <a:spcPts val="0"/>
              </a:spcBef>
              <a:spcAft>
                <a:spcPts val="0"/>
              </a:spcAft>
              <a:buSzPts val="1400"/>
              <a:buNone/>
              <a:defRPr/>
            </a:lvl1pPr>
            <a:lvl2pPr lvl="1" rtl="1" algn="r">
              <a:lnSpc>
                <a:spcPct val="100000"/>
              </a:lnSpc>
              <a:spcBef>
                <a:spcPts val="0"/>
              </a:spcBef>
              <a:spcAft>
                <a:spcPts val="0"/>
              </a:spcAft>
              <a:buSzPts val="1400"/>
              <a:buNone/>
              <a:defRPr/>
            </a:lvl2pPr>
            <a:lvl3pPr lvl="2" rtl="1" algn="r">
              <a:lnSpc>
                <a:spcPct val="100000"/>
              </a:lnSpc>
              <a:spcBef>
                <a:spcPts val="0"/>
              </a:spcBef>
              <a:spcAft>
                <a:spcPts val="0"/>
              </a:spcAft>
              <a:buSzPts val="1400"/>
              <a:buNone/>
              <a:defRPr/>
            </a:lvl3pPr>
            <a:lvl4pPr lvl="3" rtl="1" algn="r">
              <a:lnSpc>
                <a:spcPct val="100000"/>
              </a:lnSpc>
              <a:spcBef>
                <a:spcPts val="0"/>
              </a:spcBef>
              <a:spcAft>
                <a:spcPts val="0"/>
              </a:spcAft>
              <a:buSzPts val="1400"/>
              <a:buNone/>
              <a:defRPr/>
            </a:lvl4pPr>
            <a:lvl5pPr lvl="4" rtl="1" algn="r">
              <a:lnSpc>
                <a:spcPct val="100000"/>
              </a:lnSpc>
              <a:spcBef>
                <a:spcPts val="0"/>
              </a:spcBef>
              <a:spcAft>
                <a:spcPts val="0"/>
              </a:spcAft>
              <a:buSzPts val="1400"/>
              <a:buNone/>
              <a:defRPr/>
            </a:lvl5pPr>
            <a:lvl6pPr lvl="5" rtl="1" algn="r">
              <a:lnSpc>
                <a:spcPct val="100000"/>
              </a:lnSpc>
              <a:spcBef>
                <a:spcPts val="0"/>
              </a:spcBef>
              <a:spcAft>
                <a:spcPts val="0"/>
              </a:spcAft>
              <a:buSzPts val="1400"/>
              <a:buNone/>
              <a:defRPr/>
            </a:lvl6pPr>
            <a:lvl7pPr lvl="6" rtl="1" algn="r">
              <a:lnSpc>
                <a:spcPct val="100000"/>
              </a:lnSpc>
              <a:spcBef>
                <a:spcPts val="0"/>
              </a:spcBef>
              <a:spcAft>
                <a:spcPts val="0"/>
              </a:spcAft>
              <a:buSzPts val="1400"/>
              <a:buNone/>
              <a:defRPr/>
            </a:lvl7pPr>
            <a:lvl8pPr lvl="7" rtl="1" algn="r">
              <a:lnSpc>
                <a:spcPct val="100000"/>
              </a:lnSpc>
              <a:spcBef>
                <a:spcPts val="0"/>
              </a:spcBef>
              <a:spcAft>
                <a:spcPts val="0"/>
              </a:spcAft>
              <a:buSzPts val="1400"/>
              <a:buNone/>
              <a:defRPr/>
            </a:lvl8pPr>
            <a:lvl9pPr lvl="8" rtl="1" algn="r">
              <a:lnSpc>
                <a:spcPct val="100000"/>
              </a:lnSpc>
              <a:spcBef>
                <a:spcPts val="0"/>
              </a:spcBef>
              <a:spcAft>
                <a:spcPts val="0"/>
              </a:spcAft>
              <a:buSzPts val="1400"/>
              <a:buNone/>
              <a:defRPr/>
            </a:lvl9pPr>
          </a:lstStyle>
          <a:p/>
        </p:txBody>
      </p:sp>
      <p:sp>
        <p:nvSpPr>
          <p:cNvPr id="21" name="Google Shape;21;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rtl="1" algn="ctr">
              <a:lnSpc>
                <a:spcPct val="100000"/>
              </a:lnSpc>
              <a:spcBef>
                <a:spcPts val="0"/>
              </a:spcBef>
              <a:spcAft>
                <a:spcPts val="0"/>
              </a:spcAft>
              <a:buSzPts val="1400"/>
              <a:buNone/>
              <a:defRPr/>
            </a:lvl1pPr>
            <a:lvl2pPr lvl="1" rtl="1" algn="r">
              <a:lnSpc>
                <a:spcPct val="100000"/>
              </a:lnSpc>
              <a:spcBef>
                <a:spcPts val="0"/>
              </a:spcBef>
              <a:spcAft>
                <a:spcPts val="0"/>
              </a:spcAft>
              <a:buSzPts val="1400"/>
              <a:buNone/>
              <a:defRPr/>
            </a:lvl2pPr>
            <a:lvl3pPr lvl="2" rtl="1" algn="r">
              <a:lnSpc>
                <a:spcPct val="100000"/>
              </a:lnSpc>
              <a:spcBef>
                <a:spcPts val="0"/>
              </a:spcBef>
              <a:spcAft>
                <a:spcPts val="0"/>
              </a:spcAft>
              <a:buSzPts val="1400"/>
              <a:buNone/>
              <a:defRPr/>
            </a:lvl3pPr>
            <a:lvl4pPr lvl="3" rtl="1" algn="r">
              <a:lnSpc>
                <a:spcPct val="100000"/>
              </a:lnSpc>
              <a:spcBef>
                <a:spcPts val="0"/>
              </a:spcBef>
              <a:spcAft>
                <a:spcPts val="0"/>
              </a:spcAft>
              <a:buSzPts val="1400"/>
              <a:buNone/>
              <a:defRPr/>
            </a:lvl4pPr>
            <a:lvl5pPr lvl="4" rtl="1" algn="r">
              <a:lnSpc>
                <a:spcPct val="100000"/>
              </a:lnSpc>
              <a:spcBef>
                <a:spcPts val="0"/>
              </a:spcBef>
              <a:spcAft>
                <a:spcPts val="0"/>
              </a:spcAft>
              <a:buSzPts val="1400"/>
              <a:buNone/>
              <a:defRPr/>
            </a:lvl5pPr>
            <a:lvl6pPr lvl="5" rtl="1" algn="r">
              <a:lnSpc>
                <a:spcPct val="100000"/>
              </a:lnSpc>
              <a:spcBef>
                <a:spcPts val="0"/>
              </a:spcBef>
              <a:spcAft>
                <a:spcPts val="0"/>
              </a:spcAft>
              <a:buSzPts val="1400"/>
              <a:buNone/>
              <a:defRPr/>
            </a:lvl6pPr>
            <a:lvl7pPr lvl="6" rtl="1" algn="r">
              <a:lnSpc>
                <a:spcPct val="100000"/>
              </a:lnSpc>
              <a:spcBef>
                <a:spcPts val="0"/>
              </a:spcBef>
              <a:spcAft>
                <a:spcPts val="0"/>
              </a:spcAft>
              <a:buSzPts val="1400"/>
              <a:buNone/>
              <a:defRPr/>
            </a:lvl7pPr>
            <a:lvl8pPr lvl="7" rtl="1" algn="r">
              <a:lnSpc>
                <a:spcPct val="100000"/>
              </a:lnSpc>
              <a:spcBef>
                <a:spcPts val="0"/>
              </a:spcBef>
              <a:spcAft>
                <a:spcPts val="0"/>
              </a:spcAft>
              <a:buSzPts val="1400"/>
              <a:buNone/>
              <a:defRPr/>
            </a:lvl8pPr>
            <a:lvl9pPr lvl="8" rtl="1" algn="r">
              <a:lnSpc>
                <a:spcPct val="100000"/>
              </a:lnSpc>
              <a:spcBef>
                <a:spcPts val="0"/>
              </a:spcBef>
              <a:spcAft>
                <a:spcPts val="0"/>
              </a:spcAft>
              <a:buSzPts val="1400"/>
              <a:buNone/>
              <a:defRPr/>
            </a:lvl9pPr>
          </a:lstStyle>
          <a:p/>
        </p:txBody>
      </p:sp>
      <p:sp>
        <p:nvSpPr>
          <p:cNvPr id="22" name="Google Shape;22;p15"/>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1" algn="l">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כותרת מקטע עליונה" type="secHead">
  <p:cSld name="SECTION_HEADER">
    <p:spTree>
      <p:nvGrpSpPr>
        <p:cNvPr id="23" name="Shape 23"/>
        <p:cNvGrpSpPr/>
        <p:nvPr/>
      </p:nvGrpSpPr>
      <p:grpSpPr>
        <a:xfrm>
          <a:off x="0" y="0"/>
          <a:ext cx="0" cy="0"/>
          <a:chOff x="0" y="0"/>
          <a:chExt cx="0" cy="0"/>
        </a:xfrm>
      </p:grpSpPr>
      <p:sp>
        <p:nvSpPr>
          <p:cNvPr id="24" name="Google Shape;24;p16"/>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rtl="1" algn="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16"/>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rtl="1" algn="r">
              <a:lnSpc>
                <a:spcPct val="90000"/>
              </a:lnSpc>
              <a:spcBef>
                <a:spcPts val="1000"/>
              </a:spcBef>
              <a:spcAft>
                <a:spcPts val="0"/>
              </a:spcAft>
              <a:buClr>
                <a:srgbClr val="888888"/>
              </a:buClr>
              <a:buSzPts val="2400"/>
              <a:buNone/>
              <a:defRPr sz="2400">
                <a:solidFill>
                  <a:srgbClr val="888888"/>
                </a:solidFill>
              </a:defRPr>
            </a:lvl1pPr>
            <a:lvl2pPr indent="-228600" lvl="1" marL="914400" rtl="1" algn="r">
              <a:lnSpc>
                <a:spcPct val="90000"/>
              </a:lnSpc>
              <a:spcBef>
                <a:spcPts val="500"/>
              </a:spcBef>
              <a:spcAft>
                <a:spcPts val="0"/>
              </a:spcAft>
              <a:buClr>
                <a:srgbClr val="888888"/>
              </a:buClr>
              <a:buSzPts val="2000"/>
              <a:buNone/>
              <a:defRPr sz="2000">
                <a:solidFill>
                  <a:srgbClr val="888888"/>
                </a:solidFill>
              </a:defRPr>
            </a:lvl2pPr>
            <a:lvl3pPr indent="-228600" lvl="2" marL="1371600" rtl="1" algn="r">
              <a:lnSpc>
                <a:spcPct val="90000"/>
              </a:lnSpc>
              <a:spcBef>
                <a:spcPts val="500"/>
              </a:spcBef>
              <a:spcAft>
                <a:spcPts val="0"/>
              </a:spcAft>
              <a:buClr>
                <a:srgbClr val="888888"/>
              </a:buClr>
              <a:buSzPts val="1800"/>
              <a:buNone/>
              <a:defRPr sz="1800">
                <a:solidFill>
                  <a:srgbClr val="888888"/>
                </a:solidFill>
              </a:defRPr>
            </a:lvl3pPr>
            <a:lvl4pPr indent="-228600" lvl="3" marL="1828800" rtl="1" algn="r">
              <a:lnSpc>
                <a:spcPct val="90000"/>
              </a:lnSpc>
              <a:spcBef>
                <a:spcPts val="500"/>
              </a:spcBef>
              <a:spcAft>
                <a:spcPts val="0"/>
              </a:spcAft>
              <a:buClr>
                <a:srgbClr val="888888"/>
              </a:buClr>
              <a:buSzPts val="1600"/>
              <a:buNone/>
              <a:defRPr sz="1600">
                <a:solidFill>
                  <a:srgbClr val="888888"/>
                </a:solidFill>
              </a:defRPr>
            </a:lvl4pPr>
            <a:lvl5pPr indent="-228600" lvl="4" marL="2286000" rtl="1" algn="r">
              <a:lnSpc>
                <a:spcPct val="90000"/>
              </a:lnSpc>
              <a:spcBef>
                <a:spcPts val="500"/>
              </a:spcBef>
              <a:spcAft>
                <a:spcPts val="0"/>
              </a:spcAft>
              <a:buClr>
                <a:srgbClr val="888888"/>
              </a:buClr>
              <a:buSzPts val="1600"/>
              <a:buNone/>
              <a:defRPr sz="1600">
                <a:solidFill>
                  <a:srgbClr val="888888"/>
                </a:solidFill>
              </a:defRPr>
            </a:lvl5pPr>
            <a:lvl6pPr indent="-228600" lvl="5" marL="2743200" rtl="1" algn="r">
              <a:lnSpc>
                <a:spcPct val="90000"/>
              </a:lnSpc>
              <a:spcBef>
                <a:spcPts val="500"/>
              </a:spcBef>
              <a:spcAft>
                <a:spcPts val="0"/>
              </a:spcAft>
              <a:buClr>
                <a:srgbClr val="888888"/>
              </a:buClr>
              <a:buSzPts val="1600"/>
              <a:buNone/>
              <a:defRPr sz="1600">
                <a:solidFill>
                  <a:srgbClr val="888888"/>
                </a:solidFill>
              </a:defRPr>
            </a:lvl6pPr>
            <a:lvl7pPr indent="-228600" lvl="6" marL="3200400" rtl="1" algn="r">
              <a:lnSpc>
                <a:spcPct val="90000"/>
              </a:lnSpc>
              <a:spcBef>
                <a:spcPts val="500"/>
              </a:spcBef>
              <a:spcAft>
                <a:spcPts val="0"/>
              </a:spcAft>
              <a:buClr>
                <a:srgbClr val="888888"/>
              </a:buClr>
              <a:buSzPts val="1600"/>
              <a:buNone/>
              <a:defRPr sz="1600">
                <a:solidFill>
                  <a:srgbClr val="888888"/>
                </a:solidFill>
              </a:defRPr>
            </a:lvl7pPr>
            <a:lvl8pPr indent="-228600" lvl="7" marL="3657600" rtl="1" algn="r">
              <a:lnSpc>
                <a:spcPct val="90000"/>
              </a:lnSpc>
              <a:spcBef>
                <a:spcPts val="500"/>
              </a:spcBef>
              <a:spcAft>
                <a:spcPts val="0"/>
              </a:spcAft>
              <a:buClr>
                <a:srgbClr val="888888"/>
              </a:buClr>
              <a:buSzPts val="1600"/>
              <a:buNone/>
              <a:defRPr sz="1600">
                <a:solidFill>
                  <a:srgbClr val="888888"/>
                </a:solidFill>
              </a:defRPr>
            </a:lvl8pPr>
            <a:lvl9pPr indent="-228600" lvl="8" marL="4114800" rtl="1" algn="r">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16"/>
          <p:cNvSpPr txBox="1"/>
          <p:nvPr>
            <p:ph idx="10" type="dt"/>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lvl="0" rtl="1" algn="r">
              <a:lnSpc>
                <a:spcPct val="100000"/>
              </a:lnSpc>
              <a:spcBef>
                <a:spcPts val="0"/>
              </a:spcBef>
              <a:spcAft>
                <a:spcPts val="0"/>
              </a:spcAft>
              <a:buSzPts val="1400"/>
              <a:buNone/>
              <a:defRPr/>
            </a:lvl1pPr>
            <a:lvl2pPr lvl="1" rtl="1" algn="r">
              <a:lnSpc>
                <a:spcPct val="100000"/>
              </a:lnSpc>
              <a:spcBef>
                <a:spcPts val="0"/>
              </a:spcBef>
              <a:spcAft>
                <a:spcPts val="0"/>
              </a:spcAft>
              <a:buSzPts val="1400"/>
              <a:buNone/>
              <a:defRPr/>
            </a:lvl2pPr>
            <a:lvl3pPr lvl="2" rtl="1" algn="r">
              <a:lnSpc>
                <a:spcPct val="100000"/>
              </a:lnSpc>
              <a:spcBef>
                <a:spcPts val="0"/>
              </a:spcBef>
              <a:spcAft>
                <a:spcPts val="0"/>
              </a:spcAft>
              <a:buSzPts val="1400"/>
              <a:buNone/>
              <a:defRPr/>
            </a:lvl3pPr>
            <a:lvl4pPr lvl="3" rtl="1" algn="r">
              <a:lnSpc>
                <a:spcPct val="100000"/>
              </a:lnSpc>
              <a:spcBef>
                <a:spcPts val="0"/>
              </a:spcBef>
              <a:spcAft>
                <a:spcPts val="0"/>
              </a:spcAft>
              <a:buSzPts val="1400"/>
              <a:buNone/>
              <a:defRPr/>
            </a:lvl4pPr>
            <a:lvl5pPr lvl="4" rtl="1" algn="r">
              <a:lnSpc>
                <a:spcPct val="100000"/>
              </a:lnSpc>
              <a:spcBef>
                <a:spcPts val="0"/>
              </a:spcBef>
              <a:spcAft>
                <a:spcPts val="0"/>
              </a:spcAft>
              <a:buSzPts val="1400"/>
              <a:buNone/>
              <a:defRPr/>
            </a:lvl5pPr>
            <a:lvl6pPr lvl="5" rtl="1" algn="r">
              <a:lnSpc>
                <a:spcPct val="100000"/>
              </a:lnSpc>
              <a:spcBef>
                <a:spcPts val="0"/>
              </a:spcBef>
              <a:spcAft>
                <a:spcPts val="0"/>
              </a:spcAft>
              <a:buSzPts val="1400"/>
              <a:buNone/>
              <a:defRPr/>
            </a:lvl6pPr>
            <a:lvl7pPr lvl="6" rtl="1" algn="r">
              <a:lnSpc>
                <a:spcPct val="100000"/>
              </a:lnSpc>
              <a:spcBef>
                <a:spcPts val="0"/>
              </a:spcBef>
              <a:spcAft>
                <a:spcPts val="0"/>
              </a:spcAft>
              <a:buSzPts val="1400"/>
              <a:buNone/>
              <a:defRPr/>
            </a:lvl7pPr>
            <a:lvl8pPr lvl="7" rtl="1" algn="r">
              <a:lnSpc>
                <a:spcPct val="100000"/>
              </a:lnSpc>
              <a:spcBef>
                <a:spcPts val="0"/>
              </a:spcBef>
              <a:spcAft>
                <a:spcPts val="0"/>
              </a:spcAft>
              <a:buSzPts val="1400"/>
              <a:buNone/>
              <a:defRPr/>
            </a:lvl8pPr>
            <a:lvl9pPr lvl="8" rtl="1" algn="r">
              <a:lnSpc>
                <a:spcPct val="100000"/>
              </a:lnSpc>
              <a:spcBef>
                <a:spcPts val="0"/>
              </a:spcBef>
              <a:spcAft>
                <a:spcPts val="0"/>
              </a:spcAft>
              <a:buSzPts val="1400"/>
              <a:buNone/>
              <a:defRPr/>
            </a:lvl9pPr>
          </a:lstStyle>
          <a:p/>
        </p:txBody>
      </p:sp>
      <p:sp>
        <p:nvSpPr>
          <p:cNvPr id="27" name="Google Shape;27;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rtl="1" algn="ctr">
              <a:lnSpc>
                <a:spcPct val="100000"/>
              </a:lnSpc>
              <a:spcBef>
                <a:spcPts val="0"/>
              </a:spcBef>
              <a:spcAft>
                <a:spcPts val="0"/>
              </a:spcAft>
              <a:buSzPts val="1400"/>
              <a:buNone/>
              <a:defRPr/>
            </a:lvl1pPr>
            <a:lvl2pPr lvl="1" rtl="1" algn="r">
              <a:lnSpc>
                <a:spcPct val="100000"/>
              </a:lnSpc>
              <a:spcBef>
                <a:spcPts val="0"/>
              </a:spcBef>
              <a:spcAft>
                <a:spcPts val="0"/>
              </a:spcAft>
              <a:buSzPts val="1400"/>
              <a:buNone/>
              <a:defRPr/>
            </a:lvl2pPr>
            <a:lvl3pPr lvl="2" rtl="1" algn="r">
              <a:lnSpc>
                <a:spcPct val="100000"/>
              </a:lnSpc>
              <a:spcBef>
                <a:spcPts val="0"/>
              </a:spcBef>
              <a:spcAft>
                <a:spcPts val="0"/>
              </a:spcAft>
              <a:buSzPts val="1400"/>
              <a:buNone/>
              <a:defRPr/>
            </a:lvl3pPr>
            <a:lvl4pPr lvl="3" rtl="1" algn="r">
              <a:lnSpc>
                <a:spcPct val="100000"/>
              </a:lnSpc>
              <a:spcBef>
                <a:spcPts val="0"/>
              </a:spcBef>
              <a:spcAft>
                <a:spcPts val="0"/>
              </a:spcAft>
              <a:buSzPts val="1400"/>
              <a:buNone/>
              <a:defRPr/>
            </a:lvl4pPr>
            <a:lvl5pPr lvl="4" rtl="1" algn="r">
              <a:lnSpc>
                <a:spcPct val="100000"/>
              </a:lnSpc>
              <a:spcBef>
                <a:spcPts val="0"/>
              </a:spcBef>
              <a:spcAft>
                <a:spcPts val="0"/>
              </a:spcAft>
              <a:buSzPts val="1400"/>
              <a:buNone/>
              <a:defRPr/>
            </a:lvl5pPr>
            <a:lvl6pPr lvl="5" rtl="1" algn="r">
              <a:lnSpc>
                <a:spcPct val="100000"/>
              </a:lnSpc>
              <a:spcBef>
                <a:spcPts val="0"/>
              </a:spcBef>
              <a:spcAft>
                <a:spcPts val="0"/>
              </a:spcAft>
              <a:buSzPts val="1400"/>
              <a:buNone/>
              <a:defRPr/>
            </a:lvl6pPr>
            <a:lvl7pPr lvl="6" rtl="1" algn="r">
              <a:lnSpc>
                <a:spcPct val="100000"/>
              </a:lnSpc>
              <a:spcBef>
                <a:spcPts val="0"/>
              </a:spcBef>
              <a:spcAft>
                <a:spcPts val="0"/>
              </a:spcAft>
              <a:buSzPts val="1400"/>
              <a:buNone/>
              <a:defRPr/>
            </a:lvl7pPr>
            <a:lvl8pPr lvl="7" rtl="1" algn="r">
              <a:lnSpc>
                <a:spcPct val="100000"/>
              </a:lnSpc>
              <a:spcBef>
                <a:spcPts val="0"/>
              </a:spcBef>
              <a:spcAft>
                <a:spcPts val="0"/>
              </a:spcAft>
              <a:buSzPts val="1400"/>
              <a:buNone/>
              <a:defRPr/>
            </a:lvl8pPr>
            <a:lvl9pPr lvl="8" rtl="1" algn="r">
              <a:lnSpc>
                <a:spcPct val="100000"/>
              </a:lnSpc>
              <a:spcBef>
                <a:spcPts val="0"/>
              </a:spcBef>
              <a:spcAft>
                <a:spcPts val="0"/>
              </a:spcAft>
              <a:buSzPts val="1400"/>
              <a:buNone/>
              <a:defRPr/>
            </a:lvl9pPr>
          </a:lstStyle>
          <a:p/>
        </p:txBody>
      </p:sp>
      <p:sp>
        <p:nvSpPr>
          <p:cNvPr id="28" name="Google Shape;28;p16"/>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1" algn="l">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שני תכנים" type="twoObj">
  <p:cSld name="TWO_OBJECTS">
    <p:spTree>
      <p:nvGrpSpPr>
        <p:cNvPr id="29" name="Shape 29"/>
        <p:cNvGrpSpPr/>
        <p:nvPr/>
      </p:nvGrpSpPr>
      <p:grpSpPr>
        <a:xfrm>
          <a:off x="0" y="0"/>
          <a:ext cx="0" cy="0"/>
          <a:chOff x="0" y="0"/>
          <a:chExt cx="0" cy="0"/>
        </a:xfrm>
      </p:grpSpPr>
      <p:sp>
        <p:nvSpPr>
          <p:cNvPr id="30" name="Google Shape;30;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rtl="1" algn="r">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7"/>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1000"/>
              </a:spcBef>
              <a:spcAft>
                <a:spcPts val="0"/>
              </a:spcAft>
              <a:buClr>
                <a:schemeClr val="dk1"/>
              </a:buClr>
              <a:buSzPts val="1800"/>
              <a:buChar char="•"/>
              <a:defRPr/>
            </a:lvl1pPr>
            <a:lvl2pPr indent="-342900" lvl="1" marL="914400" rtl="1" algn="r">
              <a:lnSpc>
                <a:spcPct val="90000"/>
              </a:lnSpc>
              <a:spcBef>
                <a:spcPts val="500"/>
              </a:spcBef>
              <a:spcAft>
                <a:spcPts val="0"/>
              </a:spcAft>
              <a:buClr>
                <a:schemeClr val="dk1"/>
              </a:buClr>
              <a:buSzPts val="1800"/>
              <a:buChar char="•"/>
              <a:defRPr/>
            </a:lvl2pPr>
            <a:lvl3pPr indent="-342900" lvl="2" marL="1371600" rtl="1" algn="r">
              <a:lnSpc>
                <a:spcPct val="90000"/>
              </a:lnSpc>
              <a:spcBef>
                <a:spcPts val="500"/>
              </a:spcBef>
              <a:spcAft>
                <a:spcPts val="0"/>
              </a:spcAft>
              <a:buClr>
                <a:schemeClr val="dk1"/>
              </a:buClr>
              <a:buSzPts val="1800"/>
              <a:buChar char="•"/>
              <a:defRPr/>
            </a:lvl3pPr>
            <a:lvl4pPr indent="-342900" lvl="3" marL="1828800" rtl="1" algn="r">
              <a:lnSpc>
                <a:spcPct val="90000"/>
              </a:lnSpc>
              <a:spcBef>
                <a:spcPts val="500"/>
              </a:spcBef>
              <a:spcAft>
                <a:spcPts val="0"/>
              </a:spcAft>
              <a:buClr>
                <a:schemeClr val="dk1"/>
              </a:buClr>
              <a:buSzPts val="1800"/>
              <a:buChar char="•"/>
              <a:defRPr/>
            </a:lvl4pPr>
            <a:lvl5pPr indent="-342900" lvl="4" marL="2286000" rtl="1" algn="r">
              <a:lnSpc>
                <a:spcPct val="90000"/>
              </a:lnSpc>
              <a:spcBef>
                <a:spcPts val="500"/>
              </a:spcBef>
              <a:spcAft>
                <a:spcPts val="0"/>
              </a:spcAft>
              <a:buClr>
                <a:schemeClr val="dk1"/>
              </a:buClr>
              <a:buSzPts val="1800"/>
              <a:buChar char="•"/>
              <a:defRPr/>
            </a:lvl5pPr>
            <a:lvl6pPr indent="-342900" lvl="5" marL="2743200" rtl="1" algn="r">
              <a:lnSpc>
                <a:spcPct val="90000"/>
              </a:lnSpc>
              <a:spcBef>
                <a:spcPts val="500"/>
              </a:spcBef>
              <a:spcAft>
                <a:spcPts val="0"/>
              </a:spcAft>
              <a:buClr>
                <a:schemeClr val="dk1"/>
              </a:buClr>
              <a:buSzPts val="1800"/>
              <a:buChar char="•"/>
              <a:defRPr/>
            </a:lvl6pPr>
            <a:lvl7pPr indent="-342900" lvl="6" marL="3200400" rtl="1" algn="r">
              <a:lnSpc>
                <a:spcPct val="90000"/>
              </a:lnSpc>
              <a:spcBef>
                <a:spcPts val="500"/>
              </a:spcBef>
              <a:spcAft>
                <a:spcPts val="0"/>
              </a:spcAft>
              <a:buClr>
                <a:schemeClr val="dk1"/>
              </a:buClr>
              <a:buSzPts val="1800"/>
              <a:buChar char="•"/>
              <a:defRPr/>
            </a:lvl7pPr>
            <a:lvl8pPr indent="-342900" lvl="7" marL="3657600" rtl="1" algn="r">
              <a:lnSpc>
                <a:spcPct val="90000"/>
              </a:lnSpc>
              <a:spcBef>
                <a:spcPts val="500"/>
              </a:spcBef>
              <a:spcAft>
                <a:spcPts val="0"/>
              </a:spcAft>
              <a:buClr>
                <a:schemeClr val="dk1"/>
              </a:buClr>
              <a:buSzPts val="1800"/>
              <a:buChar char="•"/>
              <a:defRPr/>
            </a:lvl8pPr>
            <a:lvl9pPr indent="-342900" lvl="8" marL="4114800" rtl="1" algn="r">
              <a:lnSpc>
                <a:spcPct val="90000"/>
              </a:lnSpc>
              <a:spcBef>
                <a:spcPts val="500"/>
              </a:spcBef>
              <a:spcAft>
                <a:spcPts val="0"/>
              </a:spcAft>
              <a:buClr>
                <a:schemeClr val="dk1"/>
              </a:buClr>
              <a:buSzPts val="1800"/>
              <a:buChar char="•"/>
              <a:defRPr/>
            </a:lvl9pPr>
          </a:lstStyle>
          <a:p/>
        </p:txBody>
      </p:sp>
      <p:sp>
        <p:nvSpPr>
          <p:cNvPr id="32" name="Google Shape;32;p17"/>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1000"/>
              </a:spcBef>
              <a:spcAft>
                <a:spcPts val="0"/>
              </a:spcAft>
              <a:buClr>
                <a:schemeClr val="dk1"/>
              </a:buClr>
              <a:buSzPts val="1800"/>
              <a:buChar char="•"/>
              <a:defRPr/>
            </a:lvl1pPr>
            <a:lvl2pPr indent="-342900" lvl="1" marL="914400" rtl="1" algn="r">
              <a:lnSpc>
                <a:spcPct val="90000"/>
              </a:lnSpc>
              <a:spcBef>
                <a:spcPts val="500"/>
              </a:spcBef>
              <a:spcAft>
                <a:spcPts val="0"/>
              </a:spcAft>
              <a:buClr>
                <a:schemeClr val="dk1"/>
              </a:buClr>
              <a:buSzPts val="1800"/>
              <a:buChar char="•"/>
              <a:defRPr/>
            </a:lvl2pPr>
            <a:lvl3pPr indent="-342900" lvl="2" marL="1371600" rtl="1" algn="r">
              <a:lnSpc>
                <a:spcPct val="90000"/>
              </a:lnSpc>
              <a:spcBef>
                <a:spcPts val="500"/>
              </a:spcBef>
              <a:spcAft>
                <a:spcPts val="0"/>
              </a:spcAft>
              <a:buClr>
                <a:schemeClr val="dk1"/>
              </a:buClr>
              <a:buSzPts val="1800"/>
              <a:buChar char="•"/>
              <a:defRPr/>
            </a:lvl3pPr>
            <a:lvl4pPr indent="-342900" lvl="3" marL="1828800" rtl="1" algn="r">
              <a:lnSpc>
                <a:spcPct val="90000"/>
              </a:lnSpc>
              <a:spcBef>
                <a:spcPts val="500"/>
              </a:spcBef>
              <a:spcAft>
                <a:spcPts val="0"/>
              </a:spcAft>
              <a:buClr>
                <a:schemeClr val="dk1"/>
              </a:buClr>
              <a:buSzPts val="1800"/>
              <a:buChar char="•"/>
              <a:defRPr/>
            </a:lvl4pPr>
            <a:lvl5pPr indent="-342900" lvl="4" marL="2286000" rtl="1" algn="r">
              <a:lnSpc>
                <a:spcPct val="90000"/>
              </a:lnSpc>
              <a:spcBef>
                <a:spcPts val="500"/>
              </a:spcBef>
              <a:spcAft>
                <a:spcPts val="0"/>
              </a:spcAft>
              <a:buClr>
                <a:schemeClr val="dk1"/>
              </a:buClr>
              <a:buSzPts val="1800"/>
              <a:buChar char="•"/>
              <a:defRPr/>
            </a:lvl5pPr>
            <a:lvl6pPr indent="-342900" lvl="5" marL="2743200" rtl="1" algn="r">
              <a:lnSpc>
                <a:spcPct val="90000"/>
              </a:lnSpc>
              <a:spcBef>
                <a:spcPts val="500"/>
              </a:spcBef>
              <a:spcAft>
                <a:spcPts val="0"/>
              </a:spcAft>
              <a:buClr>
                <a:schemeClr val="dk1"/>
              </a:buClr>
              <a:buSzPts val="1800"/>
              <a:buChar char="•"/>
              <a:defRPr/>
            </a:lvl6pPr>
            <a:lvl7pPr indent="-342900" lvl="6" marL="3200400" rtl="1" algn="r">
              <a:lnSpc>
                <a:spcPct val="90000"/>
              </a:lnSpc>
              <a:spcBef>
                <a:spcPts val="500"/>
              </a:spcBef>
              <a:spcAft>
                <a:spcPts val="0"/>
              </a:spcAft>
              <a:buClr>
                <a:schemeClr val="dk1"/>
              </a:buClr>
              <a:buSzPts val="1800"/>
              <a:buChar char="•"/>
              <a:defRPr/>
            </a:lvl7pPr>
            <a:lvl8pPr indent="-342900" lvl="7" marL="3657600" rtl="1" algn="r">
              <a:lnSpc>
                <a:spcPct val="90000"/>
              </a:lnSpc>
              <a:spcBef>
                <a:spcPts val="500"/>
              </a:spcBef>
              <a:spcAft>
                <a:spcPts val="0"/>
              </a:spcAft>
              <a:buClr>
                <a:schemeClr val="dk1"/>
              </a:buClr>
              <a:buSzPts val="1800"/>
              <a:buChar char="•"/>
              <a:defRPr/>
            </a:lvl8pPr>
            <a:lvl9pPr indent="-342900" lvl="8" marL="4114800" rtl="1" algn="r">
              <a:lnSpc>
                <a:spcPct val="90000"/>
              </a:lnSpc>
              <a:spcBef>
                <a:spcPts val="500"/>
              </a:spcBef>
              <a:spcAft>
                <a:spcPts val="0"/>
              </a:spcAft>
              <a:buClr>
                <a:schemeClr val="dk1"/>
              </a:buClr>
              <a:buSzPts val="1800"/>
              <a:buChar char="•"/>
              <a:defRPr/>
            </a:lvl9pPr>
          </a:lstStyle>
          <a:p/>
        </p:txBody>
      </p:sp>
      <p:sp>
        <p:nvSpPr>
          <p:cNvPr id="33" name="Google Shape;33;p17"/>
          <p:cNvSpPr txBox="1"/>
          <p:nvPr>
            <p:ph idx="10" type="dt"/>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lvl="0" rtl="1" algn="r">
              <a:lnSpc>
                <a:spcPct val="100000"/>
              </a:lnSpc>
              <a:spcBef>
                <a:spcPts val="0"/>
              </a:spcBef>
              <a:spcAft>
                <a:spcPts val="0"/>
              </a:spcAft>
              <a:buSzPts val="1400"/>
              <a:buNone/>
              <a:defRPr/>
            </a:lvl1pPr>
            <a:lvl2pPr lvl="1" rtl="1" algn="r">
              <a:lnSpc>
                <a:spcPct val="100000"/>
              </a:lnSpc>
              <a:spcBef>
                <a:spcPts val="0"/>
              </a:spcBef>
              <a:spcAft>
                <a:spcPts val="0"/>
              </a:spcAft>
              <a:buSzPts val="1400"/>
              <a:buNone/>
              <a:defRPr/>
            </a:lvl2pPr>
            <a:lvl3pPr lvl="2" rtl="1" algn="r">
              <a:lnSpc>
                <a:spcPct val="100000"/>
              </a:lnSpc>
              <a:spcBef>
                <a:spcPts val="0"/>
              </a:spcBef>
              <a:spcAft>
                <a:spcPts val="0"/>
              </a:spcAft>
              <a:buSzPts val="1400"/>
              <a:buNone/>
              <a:defRPr/>
            </a:lvl3pPr>
            <a:lvl4pPr lvl="3" rtl="1" algn="r">
              <a:lnSpc>
                <a:spcPct val="100000"/>
              </a:lnSpc>
              <a:spcBef>
                <a:spcPts val="0"/>
              </a:spcBef>
              <a:spcAft>
                <a:spcPts val="0"/>
              </a:spcAft>
              <a:buSzPts val="1400"/>
              <a:buNone/>
              <a:defRPr/>
            </a:lvl4pPr>
            <a:lvl5pPr lvl="4" rtl="1" algn="r">
              <a:lnSpc>
                <a:spcPct val="100000"/>
              </a:lnSpc>
              <a:spcBef>
                <a:spcPts val="0"/>
              </a:spcBef>
              <a:spcAft>
                <a:spcPts val="0"/>
              </a:spcAft>
              <a:buSzPts val="1400"/>
              <a:buNone/>
              <a:defRPr/>
            </a:lvl5pPr>
            <a:lvl6pPr lvl="5" rtl="1" algn="r">
              <a:lnSpc>
                <a:spcPct val="100000"/>
              </a:lnSpc>
              <a:spcBef>
                <a:spcPts val="0"/>
              </a:spcBef>
              <a:spcAft>
                <a:spcPts val="0"/>
              </a:spcAft>
              <a:buSzPts val="1400"/>
              <a:buNone/>
              <a:defRPr/>
            </a:lvl6pPr>
            <a:lvl7pPr lvl="6" rtl="1" algn="r">
              <a:lnSpc>
                <a:spcPct val="100000"/>
              </a:lnSpc>
              <a:spcBef>
                <a:spcPts val="0"/>
              </a:spcBef>
              <a:spcAft>
                <a:spcPts val="0"/>
              </a:spcAft>
              <a:buSzPts val="1400"/>
              <a:buNone/>
              <a:defRPr/>
            </a:lvl7pPr>
            <a:lvl8pPr lvl="7" rtl="1" algn="r">
              <a:lnSpc>
                <a:spcPct val="100000"/>
              </a:lnSpc>
              <a:spcBef>
                <a:spcPts val="0"/>
              </a:spcBef>
              <a:spcAft>
                <a:spcPts val="0"/>
              </a:spcAft>
              <a:buSzPts val="1400"/>
              <a:buNone/>
              <a:defRPr/>
            </a:lvl8pPr>
            <a:lvl9pPr lvl="8" rtl="1" algn="r">
              <a:lnSpc>
                <a:spcPct val="100000"/>
              </a:lnSpc>
              <a:spcBef>
                <a:spcPts val="0"/>
              </a:spcBef>
              <a:spcAft>
                <a:spcPts val="0"/>
              </a:spcAft>
              <a:buSzPts val="1400"/>
              <a:buNone/>
              <a:defRPr/>
            </a:lvl9pPr>
          </a:lstStyle>
          <a:p/>
        </p:txBody>
      </p:sp>
      <p:sp>
        <p:nvSpPr>
          <p:cNvPr id="34" name="Google Shape;34;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rtl="1" algn="ctr">
              <a:lnSpc>
                <a:spcPct val="100000"/>
              </a:lnSpc>
              <a:spcBef>
                <a:spcPts val="0"/>
              </a:spcBef>
              <a:spcAft>
                <a:spcPts val="0"/>
              </a:spcAft>
              <a:buSzPts val="1400"/>
              <a:buNone/>
              <a:defRPr/>
            </a:lvl1pPr>
            <a:lvl2pPr lvl="1" rtl="1" algn="r">
              <a:lnSpc>
                <a:spcPct val="100000"/>
              </a:lnSpc>
              <a:spcBef>
                <a:spcPts val="0"/>
              </a:spcBef>
              <a:spcAft>
                <a:spcPts val="0"/>
              </a:spcAft>
              <a:buSzPts val="1400"/>
              <a:buNone/>
              <a:defRPr/>
            </a:lvl2pPr>
            <a:lvl3pPr lvl="2" rtl="1" algn="r">
              <a:lnSpc>
                <a:spcPct val="100000"/>
              </a:lnSpc>
              <a:spcBef>
                <a:spcPts val="0"/>
              </a:spcBef>
              <a:spcAft>
                <a:spcPts val="0"/>
              </a:spcAft>
              <a:buSzPts val="1400"/>
              <a:buNone/>
              <a:defRPr/>
            </a:lvl3pPr>
            <a:lvl4pPr lvl="3" rtl="1" algn="r">
              <a:lnSpc>
                <a:spcPct val="100000"/>
              </a:lnSpc>
              <a:spcBef>
                <a:spcPts val="0"/>
              </a:spcBef>
              <a:spcAft>
                <a:spcPts val="0"/>
              </a:spcAft>
              <a:buSzPts val="1400"/>
              <a:buNone/>
              <a:defRPr/>
            </a:lvl4pPr>
            <a:lvl5pPr lvl="4" rtl="1" algn="r">
              <a:lnSpc>
                <a:spcPct val="100000"/>
              </a:lnSpc>
              <a:spcBef>
                <a:spcPts val="0"/>
              </a:spcBef>
              <a:spcAft>
                <a:spcPts val="0"/>
              </a:spcAft>
              <a:buSzPts val="1400"/>
              <a:buNone/>
              <a:defRPr/>
            </a:lvl5pPr>
            <a:lvl6pPr lvl="5" rtl="1" algn="r">
              <a:lnSpc>
                <a:spcPct val="100000"/>
              </a:lnSpc>
              <a:spcBef>
                <a:spcPts val="0"/>
              </a:spcBef>
              <a:spcAft>
                <a:spcPts val="0"/>
              </a:spcAft>
              <a:buSzPts val="1400"/>
              <a:buNone/>
              <a:defRPr/>
            </a:lvl6pPr>
            <a:lvl7pPr lvl="6" rtl="1" algn="r">
              <a:lnSpc>
                <a:spcPct val="100000"/>
              </a:lnSpc>
              <a:spcBef>
                <a:spcPts val="0"/>
              </a:spcBef>
              <a:spcAft>
                <a:spcPts val="0"/>
              </a:spcAft>
              <a:buSzPts val="1400"/>
              <a:buNone/>
              <a:defRPr/>
            </a:lvl7pPr>
            <a:lvl8pPr lvl="7" rtl="1" algn="r">
              <a:lnSpc>
                <a:spcPct val="100000"/>
              </a:lnSpc>
              <a:spcBef>
                <a:spcPts val="0"/>
              </a:spcBef>
              <a:spcAft>
                <a:spcPts val="0"/>
              </a:spcAft>
              <a:buSzPts val="1400"/>
              <a:buNone/>
              <a:defRPr/>
            </a:lvl8pPr>
            <a:lvl9pPr lvl="8" rtl="1" algn="r">
              <a:lnSpc>
                <a:spcPct val="100000"/>
              </a:lnSpc>
              <a:spcBef>
                <a:spcPts val="0"/>
              </a:spcBef>
              <a:spcAft>
                <a:spcPts val="0"/>
              </a:spcAft>
              <a:buSzPts val="1400"/>
              <a:buNone/>
              <a:defRPr/>
            </a:lvl9pPr>
          </a:lstStyle>
          <a:p/>
        </p:txBody>
      </p:sp>
      <p:sp>
        <p:nvSpPr>
          <p:cNvPr id="35" name="Google Shape;35;p17"/>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1" algn="l">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השוואה" type="twoTxTwoObj">
  <p:cSld name="TWO_OBJECTS_WITH_TEXT">
    <p:spTree>
      <p:nvGrpSpPr>
        <p:cNvPr id="36" name="Shape 36"/>
        <p:cNvGrpSpPr/>
        <p:nvPr/>
      </p:nvGrpSpPr>
      <p:grpSpPr>
        <a:xfrm>
          <a:off x="0" y="0"/>
          <a:ext cx="0" cy="0"/>
          <a:chOff x="0" y="0"/>
          <a:chExt cx="0" cy="0"/>
        </a:xfrm>
      </p:grpSpPr>
      <p:sp>
        <p:nvSpPr>
          <p:cNvPr id="37" name="Google Shape;37;p18"/>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rtl="1" algn="r">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8"/>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rtl="1" algn="r">
              <a:lnSpc>
                <a:spcPct val="90000"/>
              </a:lnSpc>
              <a:spcBef>
                <a:spcPts val="1000"/>
              </a:spcBef>
              <a:spcAft>
                <a:spcPts val="0"/>
              </a:spcAft>
              <a:buClr>
                <a:schemeClr val="dk1"/>
              </a:buClr>
              <a:buSzPts val="2400"/>
              <a:buNone/>
              <a:defRPr b="1" sz="2400"/>
            </a:lvl1pPr>
            <a:lvl2pPr indent="-228600" lvl="1" marL="914400" rtl="1" algn="r">
              <a:lnSpc>
                <a:spcPct val="90000"/>
              </a:lnSpc>
              <a:spcBef>
                <a:spcPts val="500"/>
              </a:spcBef>
              <a:spcAft>
                <a:spcPts val="0"/>
              </a:spcAft>
              <a:buClr>
                <a:schemeClr val="dk1"/>
              </a:buClr>
              <a:buSzPts val="2000"/>
              <a:buNone/>
              <a:defRPr b="1" sz="2000"/>
            </a:lvl2pPr>
            <a:lvl3pPr indent="-228600" lvl="2" marL="1371600" rtl="1" algn="r">
              <a:lnSpc>
                <a:spcPct val="90000"/>
              </a:lnSpc>
              <a:spcBef>
                <a:spcPts val="500"/>
              </a:spcBef>
              <a:spcAft>
                <a:spcPts val="0"/>
              </a:spcAft>
              <a:buClr>
                <a:schemeClr val="dk1"/>
              </a:buClr>
              <a:buSzPts val="1800"/>
              <a:buNone/>
              <a:defRPr b="1" sz="1800"/>
            </a:lvl3pPr>
            <a:lvl4pPr indent="-228600" lvl="3" marL="1828800" rtl="1" algn="r">
              <a:lnSpc>
                <a:spcPct val="90000"/>
              </a:lnSpc>
              <a:spcBef>
                <a:spcPts val="500"/>
              </a:spcBef>
              <a:spcAft>
                <a:spcPts val="0"/>
              </a:spcAft>
              <a:buClr>
                <a:schemeClr val="dk1"/>
              </a:buClr>
              <a:buSzPts val="1600"/>
              <a:buNone/>
              <a:defRPr b="1" sz="1600"/>
            </a:lvl4pPr>
            <a:lvl5pPr indent="-228600" lvl="4" marL="2286000" rtl="1" algn="r">
              <a:lnSpc>
                <a:spcPct val="90000"/>
              </a:lnSpc>
              <a:spcBef>
                <a:spcPts val="500"/>
              </a:spcBef>
              <a:spcAft>
                <a:spcPts val="0"/>
              </a:spcAft>
              <a:buClr>
                <a:schemeClr val="dk1"/>
              </a:buClr>
              <a:buSzPts val="1600"/>
              <a:buNone/>
              <a:defRPr b="1" sz="1600"/>
            </a:lvl5pPr>
            <a:lvl6pPr indent="-228600" lvl="5" marL="2743200" rtl="1" algn="r">
              <a:lnSpc>
                <a:spcPct val="90000"/>
              </a:lnSpc>
              <a:spcBef>
                <a:spcPts val="500"/>
              </a:spcBef>
              <a:spcAft>
                <a:spcPts val="0"/>
              </a:spcAft>
              <a:buClr>
                <a:schemeClr val="dk1"/>
              </a:buClr>
              <a:buSzPts val="1600"/>
              <a:buNone/>
              <a:defRPr b="1" sz="1600"/>
            </a:lvl6pPr>
            <a:lvl7pPr indent="-228600" lvl="6" marL="3200400" rtl="1" algn="r">
              <a:lnSpc>
                <a:spcPct val="90000"/>
              </a:lnSpc>
              <a:spcBef>
                <a:spcPts val="500"/>
              </a:spcBef>
              <a:spcAft>
                <a:spcPts val="0"/>
              </a:spcAft>
              <a:buClr>
                <a:schemeClr val="dk1"/>
              </a:buClr>
              <a:buSzPts val="1600"/>
              <a:buNone/>
              <a:defRPr b="1" sz="1600"/>
            </a:lvl7pPr>
            <a:lvl8pPr indent="-228600" lvl="7" marL="3657600" rtl="1" algn="r">
              <a:lnSpc>
                <a:spcPct val="90000"/>
              </a:lnSpc>
              <a:spcBef>
                <a:spcPts val="500"/>
              </a:spcBef>
              <a:spcAft>
                <a:spcPts val="0"/>
              </a:spcAft>
              <a:buClr>
                <a:schemeClr val="dk1"/>
              </a:buClr>
              <a:buSzPts val="1600"/>
              <a:buNone/>
              <a:defRPr b="1" sz="1600"/>
            </a:lvl8pPr>
            <a:lvl9pPr indent="-228600" lvl="8" marL="4114800" rtl="1" algn="r">
              <a:lnSpc>
                <a:spcPct val="90000"/>
              </a:lnSpc>
              <a:spcBef>
                <a:spcPts val="500"/>
              </a:spcBef>
              <a:spcAft>
                <a:spcPts val="0"/>
              </a:spcAft>
              <a:buClr>
                <a:schemeClr val="dk1"/>
              </a:buClr>
              <a:buSzPts val="1600"/>
              <a:buNone/>
              <a:defRPr b="1" sz="1600"/>
            </a:lvl9pPr>
          </a:lstStyle>
          <a:p/>
        </p:txBody>
      </p:sp>
      <p:sp>
        <p:nvSpPr>
          <p:cNvPr id="39" name="Google Shape;39;p18"/>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1000"/>
              </a:spcBef>
              <a:spcAft>
                <a:spcPts val="0"/>
              </a:spcAft>
              <a:buClr>
                <a:schemeClr val="dk1"/>
              </a:buClr>
              <a:buSzPts val="1800"/>
              <a:buChar char="•"/>
              <a:defRPr/>
            </a:lvl1pPr>
            <a:lvl2pPr indent="-342900" lvl="1" marL="914400" rtl="1" algn="r">
              <a:lnSpc>
                <a:spcPct val="90000"/>
              </a:lnSpc>
              <a:spcBef>
                <a:spcPts val="500"/>
              </a:spcBef>
              <a:spcAft>
                <a:spcPts val="0"/>
              </a:spcAft>
              <a:buClr>
                <a:schemeClr val="dk1"/>
              </a:buClr>
              <a:buSzPts val="1800"/>
              <a:buChar char="•"/>
              <a:defRPr/>
            </a:lvl2pPr>
            <a:lvl3pPr indent="-342900" lvl="2" marL="1371600" rtl="1" algn="r">
              <a:lnSpc>
                <a:spcPct val="90000"/>
              </a:lnSpc>
              <a:spcBef>
                <a:spcPts val="500"/>
              </a:spcBef>
              <a:spcAft>
                <a:spcPts val="0"/>
              </a:spcAft>
              <a:buClr>
                <a:schemeClr val="dk1"/>
              </a:buClr>
              <a:buSzPts val="1800"/>
              <a:buChar char="•"/>
              <a:defRPr/>
            </a:lvl3pPr>
            <a:lvl4pPr indent="-342900" lvl="3" marL="1828800" rtl="1" algn="r">
              <a:lnSpc>
                <a:spcPct val="90000"/>
              </a:lnSpc>
              <a:spcBef>
                <a:spcPts val="500"/>
              </a:spcBef>
              <a:spcAft>
                <a:spcPts val="0"/>
              </a:spcAft>
              <a:buClr>
                <a:schemeClr val="dk1"/>
              </a:buClr>
              <a:buSzPts val="1800"/>
              <a:buChar char="•"/>
              <a:defRPr/>
            </a:lvl4pPr>
            <a:lvl5pPr indent="-342900" lvl="4" marL="2286000" rtl="1" algn="r">
              <a:lnSpc>
                <a:spcPct val="90000"/>
              </a:lnSpc>
              <a:spcBef>
                <a:spcPts val="500"/>
              </a:spcBef>
              <a:spcAft>
                <a:spcPts val="0"/>
              </a:spcAft>
              <a:buClr>
                <a:schemeClr val="dk1"/>
              </a:buClr>
              <a:buSzPts val="1800"/>
              <a:buChar char="•"/>
              <a:defRPr/>
            </a:lvl5pPr>
            <a:lvl6pPr indent="-342900" lvl="5" marL="2743200" rtl="1" algn="r">
              <a:lnSpc>
                <a:spcPct val="90000"/>
              </a:lnSpc>
              <a:spcBef>
                <a:spcPts val="500"/>
              </a:spcBef>
              <a:spcAft>
                <a:spcPts val="0"/>
              </a:spcAft>
              <a:buClr>
                <a:schemeClr val="dk1"/>
              </a:buClr>
              <a:buSzPts val="1800"/>
              <a:buChar char="•"/>
              <a:defRPr/>
            </a:lvl6pPr>
            <a:lvl7pPr indent="-342900" lvl="6" marL="3200400" rtl="1" algn="r">
              <a:lnSpc>
                <a:spcPct val="90000"/>
              </a:lnSpc>
              <a:spcBef>
                <a:spcPts val="500"/>
              </a:spcBef>
              <a:spcAft>
                <a:spcPts val="0"/>
              </a:spcAft>
              <a:buClr>
                <a:schemeClr val="dk1"/>
              </a:buClr>
              <a:buSzPts val="1800"/>
              <a:buChar char="•"/>
              <a:defRPr/>
            </a:lvl7pPr>
            <a:lvl8pPr indent="-342900" lvl="7" marL="3657600" rtl="1" algn="r">
              <a:lnSpc>
                <a:spcPct val="90000"/>
              </a:lnSpc>
              <a:spcBef>
                <a:spcPts val="500"/>
              </a:spcBef>
              <a:spcAft>
                <a:spcPts val="0"/>
              </a:spcAft>
              <a:buClr>
                <a:schemeClr val="dk1"/>
              </a:buClr>
              <a:buSzPts val="1800"/>
              <a:buChar char="•"/>
              <a:defRPr/>
            </a:lvl8pPr>
            <a:lvl9pPr indent="-342900" lvl="8" marL="4114800" rtl="1" algn="r">
              <a:lnSpc>
                <a:spcPct val="90000"/>
              </a:lnSpc>
              <a:spcBef>
                <a:spcPts val="500"/>
              </a:spcBef>
              <a:spcAft>
                <a:spcPts val="0"/>
              </a:spcAft>
              <a:buClr>
                <a:schemeClr val="dk1"/>
              </a:buClr>
              <a:buSzPts val="1800"/>
              <a:buChar char="•"/>
              <a:defRPr/>
            </a:lvl9pPr>
          </a:lstStyle>
          <a:p/>
        </p:txBody>
      </p:sp>
      <p:sp>
        <p:nvSpPr>
          <p:cNvPr id="40" name="Google Shape;40;p18"/>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rtl="1" algn="r">
              <a:lnSpc>
                <a:spcPct val="90000"/>
              </a:lnSpc>
              <a:spcBef>
                <a:spcPts val="1000"/>
              </a:spcBef>
              <a:spcAft>
                <a:spcPts val="0"/>
              </a:spcAft>
              <a:buClr>
                <a:schemeClr val="dk1"/>
              </a:buClr>
              <a:buSzPts val="2400"/>
              <a:buNone/>
              <a:defRPr b="1" sz="2400"/>
            </a:lvl1pPr>
            <a:lvl2pPr indent="-228600" lvl="1" marL="914400" rtl="1" algn="r">
              <a:lnSpc>
                <a:spcPct val="90000"/>
              </a:lnSpc>
              <a:spcBef>
                <a:spcPts val="500"/>
              </a:spcBef>
              <a:spcAft>
                <a:spcPts val="0"/>
              </a:spcAft>
              <a:buClr>
                <a:schemeClr val="dk1"/>
              </a:buClr>
              <a:buSzPts val="2000"/>
              <a:buNone/>
              <a:defRPr b="1" sz="2000"/>
            </a:lvl2pPr>
            <a:lvl3pPr indent="-228600" lvl="2" marL="1371600" rtl="1" algn="r">
              <a:lnSpc>
                <a:spcPct val="90000"/>
              </a:lnSpc>
              <a:spcBef>
                <a:spcPts val="500"/>
              </a:spcBef>
              <a:spcAft>
                <a:spcPts val="0"/>
              </a:spcAft>
              <a:buClr>
                <a:schemeClr val="dk1"/>
              </a:buClr>
              <a:buSzPts val="1800"/>
              <a:buNone/>
              <a:defRPr b="1" sz="1800"/>
            </a:lvl3pPr>
            <a:lvl4pPr indent="-228600" lvl="3" marL="1828800" rtl="1" algn="r">
              <a:lnSpc>
                <a:spcPct val="90000"/>
              </a:lnSpc>
              <a:spcBef>
                <a:spcPts val="500"/>
              </a:spcBef>
              <a:spcAft>
                <a:spcPts val="0"/>
              </a:spcAft>
              <a:buClr>
                <a:schemeClr val="dk1"/>
              </a:buClr>
              <a:buSzPts val="1600"/>
              <a:buNone/>
              <a:defRPr b="1" sz="1600"/>
            </a:lvl4pPr>
            <a:lvl5pPr indent="-228600" lvl="4" marL="2286000" rtl="1" algn="r">
              <a:lnSpc>
                <a:spcPct val="90000"/>
              </a:lnSpc>
              <a:spcBef>
                <a:spcPts val="500"/>
              </a:spcBef>
              <a:spcAft>
                <a:spcPts val="0"/>
              </a:spcAft>
              <a:buClr>
                <a:schemeClr val="dk1"/>
              </a:buClr>
              <a:buSzPts val="1600"/>
              <a:buNone/>
              <a:defRPr b="1" sz="1600"/>
            </a:lvl5pPr>
            <a:lvl6pPr indent="-228600" lvl="5" marL="2743200" rtl="1" algn="r">
              <a:lnSpc>
                <a:spcPct val="90000"/>
              </a:lnSpc>
              <a:spcBef>
                <a:spcPts val="500"/>
              </a:spcBef>
              <a:spcAft>
                <a:spcPts val="0"/>
              </a:spcAft>
              <a:buClr>
                <a:schemeClr val="dk1"/>
              </a:buClr>
              <a:buSzPts val="1600"/>
              <a:buNone/>
              <a:defRPr b="1" sz="1600"/>
            </a:lvl6pPr>
            <a:lvl7pPr indent="-228600" lvl="6" marL="3200400" rtl="1" algn="r">
              <a:lnSpc>
                <a:spcPct val="90000"/>
              </a:lnSpc>
              <a:spcBef>
                <a:spcPts val="500"/>
              </a:spcBef>
              <a:spcAft>
                <a:spcPts val="0"/>
              </a:spcAft>
              <a:buClr>
                <a:schemeClr val="dk1"/>
              </a:buClr>
              <a:buSzPts val="1600"/>
              <a:buNone/>
              <a:defRPr b="1" sz="1600"/>
            </a:lvl7pPr>
            <a:lvl8pPr indent="-228600" lvl="7" marL="3657600" rtl="1" algn="r">
              <a:lnSpc>
                <a:spcPct val="90000"/>
              </a:lnSpc>
              <a:spcBef>
                <a:spcPts val="500"/>
              </a:spcBef>
              <a:spcAft>
                <a:spcPts val="0"/>
              </a:spcAft>
              <a:buClr>
                <a:schemeClr val="dk1"/>
              </a:buClr>
              <a:buSzPts val="1600"/>
              <a:buNone/>
              <a:defRPr b="1" sz="1600"/>
            </a:lvl8pPr>
            <a:lvl9pPr indent="-228600" lvl="8" marL="4114800" rtl="1" algn="r">
              <a:lnSpc>
                <a:spcPct val="90000"/>
              </a:lnSpc>
              <a:spcBef>
                <a:spcPts val="500"/>
              </a:spcBef>
              <a:spcAft>
                <a:spcPts val="0"/>
              </a:spcAft>
              <a:buClr>
                <a:schemeClr val="dk1"/>
              </a:buClr>
              <a:buSzPts val="1600"/>
              <a:buNone/>
              <a:defRPr b="1" sz="1600"/>
            </a:lvl9pPr>
          </a:lstStyle>
          <a:p/>
        </p:txBody>
      </p:sp>
      <p:sp>
        <p:nvSpPr>
          <p:cNvPr id="41" name="Google Shape;41;p18"/>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1000"/>
              </a:spcBef>
              <a:spcAft>
                <a:spcPts val="0"/>
              </a:spcAft>
              <a:buClr>
                <a:schemeClr val="dk1"/>
              </a:buClr>
              <a:buSzPts val="1800"/>
              <a:buChar char="•"/>
              <a:defRPr/>
            </a:lvl1pPr>
            <a:lvl2pPr indent="-342900" lvl="1" marL="914400" rtl="1" algn="r">
              <a:lnSpc>
                <a:spcPct val="90000"/>
              </a:lnSpc>
              <a:spcBef>
                <a:spcPts val="500"/>
              </a:spcBef>
              <a:spcAft>
                <a:spcPts val="0"/>
              </a:spcAft>
              <a:buClr>
                <a:schemeClr val="dk1"/>
              </a:buClr>
              <a:buSzPts val="1800"/>
              <a:buChar char="•"/>
              <a:defRPr/>
            </a:lvl2pPr>
            <a:lvl3pPr indent="-342900" lvl="2" marL="1371600" rtl="1" algn="r">
              <a:lnSpc>
                <a:spcPct val="90000"/>
              </a:lnSpc>
              <a:spcBef>
                <a:spcPts val="500"/>
              </a:spcBef>
              <a:spcAft>
                <a:spcPts val="0"/>
              </a:spcAft>
              <a:buClr>
                <a:schemeClr val="dk1"/>
              </a:buClr>
              <a:buSzPts val="1800"/>
              <a:buChar char="•"/>
              <a:defRPr/>
            </a:lvl3pPr>
            <a:lvl4pPr indent="-342900" lvl="3" marL="1828800" rtl="1" algn="r">
              <a:lnSpc>
                <a:spcPct val="90000"/>
              </a:lnSpc>
              <a:spcBef>
                <a:spcPts val="500"/>
              </a:spcBef>
              <a:spcAft>
                <a:spcPts val="0"/>
              </a:spcAft>
              <a:buClr>
                <a:schemeClr val="dk1"/>
              </a:buClr>
              <a:buSzPts val="1800"/>
              <a:buChar char="•"/>
              <a:defRPr/>
            </a:lvl4pPr>
            <a:lvl5pPr indent="-342900" lvl="4" marL="2286000" rtl="1" algn="r">
              <a:lnSpc>
                <a:spcPct val="90000"/>
              </a:lnSpc>
              <a:spcBef>
                <a:spcPts val="500"/>
              </a:spcBef>
              <a:spcAft>
                <a:spcPts val="0"/>
              </a:spcAft>
              <a:buClr>
                <a:schemeClr val="dk1"/>
              </a:buClr>
              <a:buSzPts val="1800"/>
              <a:buChar char="•"/>
              <a:defRPr/>
            </a:lvl5pPr>
            <a:lvl6pPr indent="-342900" lvl="5" marL="2743200" rtl="1" algn="r">
              <a:lnSpc>
                <a:spcPct val="90000"/>
              </a:lnSpc>
              <a:spcBef>
                <a:spcPts val="500"/>
              </a:spcBef>
              <a:spcAft>
                <a:spcPts val="0"/>
              </a:spcAft>
              <a:buClr>
                <a:schemeClr val="dk1"/>
              </a:buClr>
              <a:buSzPts val="1800"/>
              <a:buChar char="•"/>
              <a:defRPr/>
            </a:lvl6pPr>
            <a:lvl7pPr indent="-342900" lvl="6" marL="3200400" rtl="1" algn="r">
              <a:lnSpc>
                <a:spcPct val="90000"/>
              </a:lnSpc>
              <a:spcBef>
                <a:spcPts val="500"/>
              </a:spcBef>
              <a:spcAft>
                <a:spcPts val="0"/>
              </a:spcAft>
              <a:buClr>
                <a:schemeClr val="dk1"/>
              </a:buClr>
              <a:buSzPts val="1800"/>
              <a:buChar char="•"/>
              <a:defRPr/>
            </a:lvl7pPr>
            <a:lvl8pPr indent="-342900" lvl="7" marL="3657600" rtl="1" algn="r">
              <a:lnSpc>
                <a:spcPct val="90000"/>
              </a:lnSpc>
              <a:spcBef>
                <a:spcPts val="500"/>
              </a:spcBef>
              <a:spcAft>
                <a:spcPts val="0"/>
              </a:spcAft>
              <a:buClr>
                <a:schemeClr val="dk1"/>
              </a:buClr>
              <a:buSzPts val="1800"/>
              <a:buChar char="•"/>
              <a:defRPr/>
            </a:lvl8pPr>
            <a:lvl9pPr indent="-342900" lvl="8" marL="4114800" rtl="1" algn="r">
              <a:lnSpc>
                <a:spcPct val="90000"/>
              </a:lnSpc>
              <a:spcBef>
                <a:spcPts val="500"/>
              </a:spcBef>
              <a:spcAft>
                <a:spcPts val="0"/>
              </a:spcAft>
              <a:buClr>
                <a:schemeClr val="dk1"/>
              </a:buClr>
              <a:buSzPts val="1800"/>
              <a:buChar char="•"/>
              <a:defRPr/>
            </a:lvl9pPr>
          </a:lstStyle>
          <a:p/>
        </p:txBody>
      </p:sp>
      <p:sp>
        <p:nvSpPr>
          <p:cNvPr id="42" name="Google Shape;42;p18"/>
          <p:cNvSpPr txBox="1"/>
          <p:nvPr>
            <p:ph idx="10" type="dt"/>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lvl="0" rtl="1" algn="r">
              <a:lnSpc>
                <a:spcPct val="100000"/>
              </a:lnSpc>
              <a:spcBef>
                <a:spcPts val="0"/>
              </a:spcBef>
              <a:spcAft>
                <a:spcPts val="0"/>
              </a:spcAft>
              <a:buSzPts val="1400"/>
              <a:buNone/>
              <a:defRPr/>
            </a:lvl1pPr>
            <a:lvl2pPr lvl="1" rtl="1" algn="r">
              <a:lnSpc>
                <a:spcPct val="100000"/>
              </a:lnSpc>
              <a:spcBef>
                <a:spcPts val="0"/>
              </a:spcBef>
              <a:spcAft>
                <a:spcPts val="0"/>
              </a:spcAft>
              <a:buSzPts val="1400"/>
              <a:buNone/>
              <a:defRPr/>
            </a:lvl2pPr>
            <a:lvl3pPr lvl="2" rtl="1" algn="r">
              <a:lnSpc>
                <a:spcPct val="100000"/>
              </a:lnSpc>
              <a:spcBef>
                <a:spcPts val="0"/>
              </a:spcBef>
              <a:spcAft>
                <a:spcPts val="0"/>
              </a:spcAft>
              <a:buSzPts val="1400"/>
              <a:buNone/>
              <a:defRPr/>
            </a:lvl3pPr>
            <a:lvl4pPr lvl="3" rtl="1" algn="r">
              <a:lnSpc>
                <a:spcPct val="100000"/>
              </a:lnSpc>
              <a:spcBef>
                <a:spcPts val="0"/>
              </a:spcBef>
              <a:spcAft>
                <a:spcPts val="0"/>
              </a:spcAft>
              <a:buSzPts val="1400"/>
              <a:buNone/>
              <a:defRPr/>
            </a:lvl4pPr>
            <a:lvl5pPr lvl="4" rtl="1" algn="r">
              <a:lnSpc>
                <a:spcPct val="100000"/>
              </a:lnSpc>
              <a:spcBef>
                <a:spcPts val="0"/>
              </a:spcBef>
              <a:spcAft>
                <a:spcPts val="0"/>
              </a:spcAft>
              <a:buSzPts val="1400"/>
              <a:buNone/>
              <a:defRPr/>
            </a:lvl5pPr>
            <a:lvl6pPr lvl="5" rtl="1" algn="r">
              <a:lnSpc>
                <a:spcPct val="100000"/>
              </a:lnSpc>
              <a:spcBef>
                <a:spcPts val="0"/>
              </a:spcBef>
              <a:spcAft>
                <a:spcPts val="0"/>
              </a:spcAft>
              <a:buSzPts val="1400"/>
              <a:buNone/>
              <a:defRPr/>
            </a:lvl6pPr>
            <a:lvl7pPr lvl="6" rtl="1" algn="r">
              <a:lnSpc>
                <a:spcPct val="100000"/>
              </a:lnSpc>
              <a:spcBef>
                <a:spcPts val="0"/>
              </a:spcBef>
              <a:spcAft>
                <a:spcPts val="0"/>
              </a:spcAft>
              <a:buSzPts val="1400"/>
              <a:buNone/>
              <a:defRPr/>
            </a:lvl7pPr>
            <a:lvl8pPr lvl="7" rtl="1" algn="r">
              <a:lnSpc>
                <a:spcPct val="100000"/>
              </a:lnSpc>
              <a:spcBef>
                <a:spcPts val="0"/>
              </a:spcBef>
              <a:spcAft>
                <a:spcPts val="0"/>
              </a:spcAft>
              <a:buSzPts val="1400"/>
              <a:buNone/>
              <a:defRPr/>
            </a:lvl8pPr>
            <a:lvl9pPr lvl="8" rtl="1" algn="r">
              <a:lnSpc>
                <a:spcPct val="100000"/>
              </a:lnSpc>
              <a:spcBef>
                <a:spcPts val="0"/>
              </a:spcBef>
              <a:spcAft>
                <a:spcPts val="0"/>
              </a:spcAft>
              <a:buSzPts val="1400"/>
              <a:buNone/>
              <a:defRPr/>
            </a:lvl9pPr>
          </a:lstStyle>
          <a:p/>
        </p:txBody>
      </p:sp>
      <p:sp>
        <p:nvSpPr>
          <p:cNvPr id="43" name="Google Shape;43;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rtl="1" algn="ctr">
              <a:lnSpc>
                <a:spcPct val="100000"/>
              </a:lnSpc>
              <a:spcBef>
                <a:spcPts val="0"/>
              </a:spcBef>
              <a:spcAft>
                <a:spcPts val="0"/>
              </a:spcAft>
              <a:buSzPts val="1400"/>
              <a:buNone/>
              <a:defRPr/>
            </a:lvl1pPr>
            <a:lvl2pPr lvl="1" rtl="1" algn="r">
              <a:lnSpc>
                <a:spcPct val="100000"/>
              </a:lnSpc>
              <a:spcBef>
                <a:spcPts val="0"/>
              </a:spcBef>
              <a:spcAft>
                <a:spcPts val="0"/>
              </a:spcAft>
              <a:buSzPts val="1400"/>
              <a:buNone/>
              <a:defRPr/>
            </a:lvl2pPr>
            <a:lvl3pPr lvl="2" rtl="1" algn="r">
              <a:lnSpc>
                <a:spcPct val="100000"/>
              </a:lnSpc>
              <a:spcBef>
                <a:spcPts val="0"/>
              </a:spcBef>
              <a:spcAft>
                <a:spcPts val="0"/>
              </a:spcAft>
              <a:buSzPts val="1400"/>
              <a:buNone/>
              <a:defRPr/>
            </a:lvl3pPr>
            <a:lvl4pPr lvl="3" rtl="1" algn="r">
              <a:lnSpc>
                <a:spcPct val="100000"/>
              </a:lnSpc>
              <a:spcBef>
                <a:spcPts val="0"/>
              </a:spcBef>
              <a:spcAft>
                <a:spcPts val="0"/>
              </a:spcAft>
              <a:buSzPts val="1400"/>
              <a:buNone/>
              <a:defRPr/>
            </a:lvl4pPr>
            <a:lvl5pPr lvl="4" rtl="1" algn="r">
              <a:lnSpc>
                <a:spcPct val="100000"/>
              </a:lnSpc>
              <a:spcBef>
                <a:spcPts val="0"/>
              </a:spcBef>
              <a:spcAft>
                <a:spcPts val="0"/>
              </a:spcAft>
              <a:buSzPts val="1400"/>
              <a:buNone/>
              <a:defRPr/>
            </a:lvl5pPr>
            <a:lvl6pPr lvl="5" rtl="1" algn="r">
              <a:lnSpc>
                <a:spcPct val="100000"/>
              </a:lnSpc>
              <a:spcBef>
                <a:spcPts val="0"/>
              </a:spcBef>
              <a:spcAft>
                <a:spcPts val="0"/>
              </a:spcAft>
              <a:buSzPts val="1400"/>
              <a:buNone/>
              <a:defRPr/>
            </a:lvl6pPr>
            <a:lvl7pPr lvl="6" rtl="1" algn="r">
              <a:lnSpc>
                <a:spcPct val="100000"/>
              </a:lnSpc>
              <a:spcBef>
                <a:spcPts val="0"/>
              </a:spcBef>
              <a:spcAft>
                <a:spcPts val="0"/>
              </a:spcAft>
              <a:buSzPts val="1400"/>
              <a:buNone/>
              <a:defRPr/>
            </a:lvl7pPr>
            <a:lvl8pPr lvl="7" rtl="1" algn="r">
              <a:lnSpc>
                <a:spcPct val="100000"/>
              </a:lnSpc>
              <a:spcBef>
                <a:spcPts val="0"/>
              </a:spcBef>
              <a:spcAft>
                <a:spcPts val="0"/>
              </a:spcAft>
              <a:buSzPts val="1400"/>
              <a:buNone/>
              <a:defRPr/>
            </a:lvl8pPr>
            <a:lvl9pPr lvl="8" rtl="1" algn="r">
              <a:lnSpc>
                <a:spcPct val="100000"/>
              </a:lnSpc>
              <a:spcBef>
                <a:spcPts val="0"/>
              </a:spcBef>
              <a:spcAft>
                <a:spcPts val="0"/>
              </a:spcAft>
              <a:buSzPts val="1400"/>
              <a:buNone/>
              <a:defRPr/>
            </a:lvl9pPr>
          </a:lstStyle>
          <a:p/>
        </p:txBody>
      </p:sp>
      <p:sp>
        <p:nvSpPr>
          <p:cNvPr id="44" name="Google Shape;44;p18"/>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1" algn="l">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כותרת בלבד" type="titleOnly">
  <p:cSld name="TITLE_ONLY">
    <p:spTree>
      <p:nvGrpSpPr>
        <p:cNvPr id="45" name="Shape 45"/>
        <p:cNvGrpSpPr/>
        <p:nvPr/>
      </p:nvGrpSpPr>
      <p:grpSpPr>
        <a:xfrm>
          <a:off x="0" y="0"/>
          <a:ext cx="0" cy="0"/>
          <a:chOff x="0" y="0"/>
          <a:chExt cx="0" cy="0"/>
        </a:xfrm>
      </p:grpSpPr>
      <p:sp>
        <p:nvSpPr>
          <p:cNvPr id="46" name="Google Shape;46;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rtl="1" algn="r">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9"/>
          <p:cNvSpPr txBox="1"/>
          <p:nvPr>
            <p:ph idx="10" type="dt"/>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lvl="0" rtl="1" algn="r">
              <a:lnSpc>
                <a:spcPct val="100000"/>
              </a:lnSpc>
              <a:spcBef>
                <a:spcPts val="0"/>
              </a:spcBef>
              <a:spcAft>
                <a:spcPts val="0"/>
              </a:spcAft>
              <a:buSzPts val="1400"/>
              <a:buNone/>
              <a:defRPr/>
            </a:lvl1pPr>
            <a:lvl2pPr lvl="1" rtl="1" algn="r">
              <a:lnSpc>
                <a:spcPct val="100000"/>
              </a:lnSpc>
              <a:spcBef>
                <a:spcPts val="0"/>
              </a:spcBef>
              <a:spcAft>
                <a:spcPts val="0"/>
              </a:spcAft>
              <a:buSzPts val="1400"/>
              <a:buNone/>
              <a:defRPr/>
            </a:lvl2pPr>
            <a:lvl3pPr lvl="2" rtl="1" algn="r">
              <a:lnSpc>
                <a:spcPct val="100000"/>
              </a:lnSpc>
              <a:spcBef>
                <a:spcPts val="0"/>
              </a:spcBef>
              <a:spcAft>
                <a:spcPts val="0"/>
              </a:spcAft>
              <a:buSzPts val="1400"/>
              <a:buNone/>
              <a:defRPr/>
            </a:lvl3pPr>
            <a:lvl4pPr lvl="3" rtl="1" algn="r">
              <a:lnSpc>
                <a:spcPct val="100000"/>
              </a:lnSpc>
              <a:spcBef>
                <a:spcPts val="0"/>
              </a:spcBef>
              <a:spcAft>
                <a:spcPts val="0"/>
              </a:spcAft>
              <a:buSzPts val="1400"/>
              <a:buNone/>
              <a:defRPr/>
            </a:lvl4pPr>
            <a:lvl5pPr lvl="4" rtl="1" algn="r">
              <a:lnSpc>
                <a:spcPct val="100000"/>
              </a:lnSpc>
              <a:spcBef>
                <a:spcPts val="0"/>
              </a:spcBef>
              <a:spcAft>
                <a:spcPts val="0"/>
              </a:spcAft>
              <a:buSzPts val="1400"/>
              <a:buNone/>
              <a:defRPr/>
            </a:lvl5pPr>
            <a:lvl6pPr lvl="5" rtl="1" algn="r">
              <a:lnSpc>
                <a:spcPct val="100000"/>
              </a:lnSpc>
              <a:spcBef>
                <a:spcPts val="0"/>
              </a:spcBef>
              <a:spcAft>
                <a:spcPts val="0"/>
              </a:spcAft>
              <a:buSzPts val="1400"/>
              <a:buNone/>
              <a:defRPr/>
            </a:lvl6pPr>
            <a:lvl7pPr lvl="6" rtl="1" algn="r">
              <a:lnSpc>
                <a:spcPct val="100000"/>
              </a:lnSpc>
              <a:spcBef>
                <a:spcPts val="0"/>
              </a:spcBef>
              <a:spcAft>
                <a:spcPts val="0"/>
              </a:spcAft>
              <a:buSzPts val="1400"/>
              <a:buNone/>
              <a:defRPr/>
            </a:lvl7pPr>
            <a:lvl8pPr lvl="7" rtl="1" algn="r">
              <a:lnSpc>
                <a:spcPct val="100000"/>
              </a:lnSpc>
              <a:spcBef>
                <a:spcPts val="0"/>
              </a:spcBef>
              <a:spcAft>
                <a:spcPts val="0"/>
              </a:spcAft>
              <a:buSzPts val="1400"/>
              <a:buNone/>
              <a:defRPr/>
            </a:lvl8pPr>
            <a:lvl9pPr lvl="8" rtl="1" algn="r">
              <a:lnSpc>
                <a:spcPct val="100000"/>
              </a:lnSpc>
              <a:spcBef>
                <a:spcPts val="0"/>
              </a:spcBef>
              <a:spcAft>
                <a:spcPts val="0"/>
              </a:spcAft>
              <a:buSzPts val="1400"/>
              <a:buNone/>
              <a:defRPr/>
            </a:lvl9pPr>
          </a:lstStyle>
          <a:p/>
        </p:txBody>
      </p:sp>
      <p:sp>
        <p:nvSpPr>
          <p:cNvPr id="48" name="Google Shape;48;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rtl="1" algn="ctr">
              <a:lnSpc>
                <a:spcPct val="100000"/>
              </a:lnSpc>
              <a:spcBef>
                <a:spcPts val="0"/>
              </a:spcBef>
              <a:spcAft>
                <a:spcPts val="0"/>
              </a:spcAft>
              <a:buSzPts val="1400"/>
              <a:buNone/>
              <a:defRPr/>
            </a:lvl1pPr>
            <a:lvl2pPr lvl="1" rtl="1" algn="r">
              <a:lnSpc>
                <a:spcPct val="100000"/>
              </a:lnSpc>
              <a:spcBef>
                <a:spcPts val="0"/>
              </a:spcBef>
              <a:spcAft>
                <a:spcPts val="0"/>
              </a:spcAft>
              <a:buSzPts val="1400"/>
              <a:buNone/>
              <a:defRPr/>
            </a:lvl2pPr>
            <a:lvl3pPr lvl="2" rtl="1" algn="r">
              <a:lnSpc>
                <a:spcPct val="100000"/>
              </a:lnSpc>
              <a:spcBef>
                <a:spcPts val="0"/>
              </a:spcBef>
              <a:spcAft>
                <a:spcPts val="0"/>
              </a:spcAft>
              <a:buSzPts val="1400"/>
              <a:buNone/>
              <a:defRPr/>
            </a:lvl3pPr>
            <a:lvl4pPr lvl="3" rtl="1" algn="r">
              <a:lnSpc>
                <a:spcPct val="100000"/>
              </a:lnSpc>
              <a:spcBef>
                <a:spcPts val="0"/>
              </a:spcBef>
              <a:spcAft>
                <a:spcPts val="0"/>
              </a:spcAft>
              <a:buSzPts val="1400"/>
              <a:buNone/>
              <a:defRPr/>
            </a:lvl4pPr>
            <a:lvl5pPr lvl="4" rtl="1" algn="r">
              <a:lnSpc>
                <a:spcPct val="100000"/>
              </a:lnSpc>
              <a:spcBef>
                <a:spcPts val="0"/>
              </a:spcBef>
              <a:spcAft>
                <a:spcPts val="0"/>
              </a:spcAft>
              <a:buSzPts val="1400"/>
              <a:buNone/>
              <a:defRPr/>
            </a:lvl5pPr>
            <a:lvl6pPr lvl="5" rtl="1" algn="r">
              <a:lnSpc>
                <a:spcPct val="100000"/>
              </a:lnSpc>
              <a:spcBef>
                <a:spcPts val="0"/>
              </a:spcBef>
              <a:spcAft>
                <a:spcPts val="0"/>
              </a:spcAft>
              <a:buSzPts val="1400"/>
              <a:buNone/>
              <a:defRPr/>
            </a:lvl6pPr>
            <a:lvl7pPr lvl="6" rtl="1" algn="r">
              <a:lnSpc>
                <a:spcPct val="100000"/>
              </a:lnSpc>
              <a:spcBef>
                <a:spcPts val="0"/>
              </a:spcBef>
              <a:spcAft>
                <a:spcPts val="0"/>
              </a:spcAft>
              <a:buSzPts val="1400"/>
              <a:buNone/>
              <a:defRPr/>
            </a:lvl7pPr>
            <a:lvl8pPr lvl="7" rtl="1" algn="r">
              <a:lnSpc>
                <a:spcPct val="100000"/>
              </a:lnSpc>
              <a:spcBef>
                <a:spcPts val="0"/>
              </a:spcBef>
              <a:spcAft>
                <a:spcPts val="0"/>
              </a:spcAft>
              <a:buSzPts val="1400"/>
              <a:buNone/>
              <a:defRPr/>
            </a:lvl8pPr>
            <a:lvl9pPr lvl="8" rtl="1" algn="r">
              <a:lnSpc>
                <a:spcPct val="100000"/>
              </a:lnSpc>
              <a:spcBef>
                <a:spcPts val="0"/>
              </a:spcBef>
              <a:spcAft>
                <a:spcPts val="0"/>
              </a:spcAft>
              <a:buSzPts val="1400"/>
              <a:buNone/>
              <a:defRPr/>
            </a:lvl9pPr>
          </a:lstStyle>
          <a:p/>
        </p:txBody>
      </p:sp>
      <p:sp>
        <p:nvSpPr>
          <p:cNvPr id="49" name="Google Shape;49;p19"/>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1" algn="l">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ריק" type="blank">
  <p:cSld name="BLANK">
    <p:spTree>
      <p:nvGrpSpPr>
        <p:cNvPr id="50" name="Shape 50"/>
        <p:cNvGrpSpPr/>
        <p:nvPr/>
      </p:nvGrpSpPr>
      <p:grpSpPr>
        <a:xfrm>
          <a:off x="0" y="0"/>
          <a:ext cx="0" cy="0"/>
          <a:chOff x="0" y="0"/>
          <a:chExt cx="0" cy="0"/>
        </a:xfrm>
      </p:grpSpPr>
      <p:sp>
        <p:nvSpPr>
          <p:cNvPr id="51" name="Google Shape;51;p20"/>
          <p:cNvSpPr txBox="1"/>
          <p:nvPr>
            <p:ph idx="10" type="dt"/>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lvl="0" rtl="1" algn="r">
              <a:lnSpc>
                <a:spcPct val="100000"/>
              </a:lnSpc>
              <a:spcBef>
                <a:spcPts val="0"/>
              </a:spcBef>
              <a:spcAft>
                <a:spcPts val="0"/>
              </a:spcAft>
              <a:buSzPts val="1400"/>
              <a:buNone/>
              <a:defRPr/>
            </a:lvl1pPr>
            <a:lvl2pPr lvl="1" rtl="1" algn="r">
              <a:lnSpc>
                <a:spcPct val="100000"/>
              </a:lnSpc>
              <a:spcBef>
                <a:spcPts val="0"/>
              </a:spcBef>
              <a:spcAft>
                <a:spcPts val="0"/>
              </a:spcAft>
              <a:buSzPts val="1400"/>
              <a:buNone/>
              <a:defRPr/>
            </a:lvl2pPr>
            <a:lvl3pPr lvl="2" rtl="1" algn="r">
              <a:lnSpc>
                <a:spcPct val="100000"/>
              </a:lnSpc>
              <a:spcBef>
                <a:spcPts val="0"/>
              </a:spcBef>
              <a:spcAft>
                <a:spcPts val="0"/>
              </a:spcAft>
              <a:buSzPts val="1400"/>
              <a:buNone/>
              <a:defRPr/>
            </a:lvl3pPr>
            <a:lvl4pPr lvl="3" rtl="1" algn="r">
              <a:lnSpc>
                <a:spcPct val="100000"/>
              </a:lnSpc>
              <a:spcBef>
                <a:spcPts val="0"/>
              </a:spcBef>
              <a:spcAft>
                <a:spcPts val="0"/>
              </a:spcAft>
              <a:buSzPts val="1400"/>
              <a:buNone/>
              <a:defRPr/>
            </a:lvl4pPr>
            <a:lvl5pPr lvl="4" rtl="1" algn="r">
              <a:lnSpc>
                <a:spcPct val="100000"/>
              </a:lnSpc>
              <a:spcBef>
                <a:spcPts val="0"/>
              </a:spcBef>
              <a:spcAft>
                <a:spcPts val="0"/>
              </a:spcAft>
              <a:buSzPts val="1400"/>
              <a:buNone/>
              <a:defRPr/>
            </a:lvl5pPr>
            <a:lvl6pPr lvl="5" rtl="1" algn="r">
              <a:lnSpc>
                <a:spcPct val="100000"/>
              </a:lnSpc>
              <a:spcBef>
                <a:spcPts val="0"/>
              </a:spcBef>
              <a:spcAft>
                <a:spcPts val="0"/>
              </a:spcAft>
              <a:buSzPts val="1400"/>
              <a:buNone/>
              <a:defRPr/>
            </a:lvl6pPr>
            <a:lvl7pPr lvl="6" rtl="1" algn="r">
              <a:lnSpc>
                <a:spcPct val="100000"/>
              </a:lnSpc>
              <a:spcBef>
                <a:spcPts val="0"/>
              </a:spcBef>
              <a:spcAft>
                <a:spcPts val="0"/>
              </a:spcAft>
              <a:buSzPts val="1400"/>
              <a:buNone/>
              <a:defRPr/>
            </a:lvl7pPr>
            <a:lvl8pPr lvl="7" rtl="1" algn="r">
              <a:lnSpc>
                <a:spcPct val="100000"/>
              </a:lnSpc>
              <a:spcBef>
                <a:spcPts val="0"/>
              </a:spcBef>
              <a:spcAft>
                <a:spcPts val="0"/>
              </a:spcAft>
              <a:buSzPts val="1400"/>
              <a:buNone/>
              <a:defRPr/>
            </a:lvl8pPr>
            <a:lvl9pPr lvl="8" rtl="1" algn="r">
              <a:lnSpc>
                <a:spcPct val="100000"/>
              </a:lnSpc>
              <a:spcBef>
                <a:spcPts val="0"/>
              </a:spcBef>
              <a:spcAft>
                <a:spcPts val="0"/>
              </a:spcAft>
              <a:buSzPts val="1400"/>
              <a:buNone/>
              <a:defRPr/>
            </a:lvl9pPr>
          </a:lstStyle>
          <a:p/>
        </p:txBody>
      </p:sp>
      <p:sp>
        <p:nvSpPr>
          <p:cNvPr id="52" name="Google Shape;52;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rtl="1" algn="ctr">
              <a:lnSpc>
                <a:spcPct val="100000"/>
              </a:lnSpc>
              <a:spcBef>
                <a:spcPts val="0"/>
              </a:spcBef>
              <a:spcAft>
                <a:spcPts val="0"/>
              </a:spcAft>
              <a:buSzPts val="1400"/>
              <a:buNone/>
              <a:defRPr/>
            </a:lvl1pPr>
            <a:lvl2pPr lvl="1" rtl="1" algn="r">
              <a:lnSpc>
                <a:spcPct val="100000"/>
              </a:lnSpc>
              <a:spcBef>
                <a:spcPts val="0"/>
              </a:spcBef>
              <a:spcAft>
                <a:spcPts val="0"/>
              </a:spcAft>
              <a:buSzPts val="1400"/>
              <a:buNone/>
              <a:defRPr/>
            </a:lvl2pPr>
            <a:lvl3pPr lvl="2" rtl="1" algn="r">
              <a:lnSpc>
                <a:spcPct val="100000"/>
              </a:lnSpc>
              <a:spcBef>
                <a:spcPts val="0"/>
              </a:spcBef>
              <a:spcAft>
                <a:spcPts val="0"/>
              </a:spcAft>
              <a:buSzPts val="1400"/>
              <a:buNone/>
              <a:defRPr/>
            </a:lvl3pPr>
            <a:lvl4pPr lvl="3" rtl="1" algn="r">
              <a:lnSpc>
                <a:spcPct val="100000"/>
              </a:lnSpc>
              <a:spcBef>
                <a:spcPts val="0"/>
              </a:spcBef>
              <a:spcAft>
                <a:spcPts val="0"/>
              </a:spcAft>
              <a:buSzPts val="1400"/>
              <a:buNone/>
              <a:defRPr/>
            </a:lvl4pPr>
            <a:lvl5pPr lvl="4" rtl="1" algn="r">
              <a:lnSpc>
                <a:spcPct val="100000"/>
              </a:lnSpc>
              <a:spcBef>
                <a:spcPts val="0"/>
              </a:spcBef>
              <a:spcAft>
                <a:spcPts val="0"/>
              </a:spcAft>
              <a:buSzPts val="1400"/>
              <a:buNone/>
              <a:defRPr/>
            </a:lvl5pPr>
            <a:lvl6pPr lvl="5" rtl="1" algn="r">
              <a:lnSpc>
                <a:spcPct val="100000"/>
              </a:lnSpc>
              <a:spcBef>
                <a:spcPts val="0"/>
              </a:spcBef>
              <a:spcAft>
                <a:spcPts val="0"/>
              </a:spcAft>
              <a:buSzPts val="1400"/>
              <a:buNone/>
              <a:defRPr/>
            </a:lvl6pPr>
            <a:lvl7pPr lvl="6" rtl="1" algn="r">
              <a:lnSpc>
                <a:spcPct val="100000"/>
              </a:lnSpc>
              <a:spcBef>
                <a:spcPts val="0"/>
              </a:spcBef>
              <a:spcAft>
                <a:spcPts val="0"/>
              </a:spcAft>
              <a:buSzPts val="1400"/>
              <a:buNone/>
              <a:defRPr/>
            </a:lvl7pPr>
            <a:lvl8pPr lvl="7" rtl="1" algn="r">
              <a:lnSpc>
                <a:spcPct val="100000"/>
              </a:lnSpc>
              <a:spcBef>
                <a:spcPts val="0"/>
              </a:spcBef>
              <a:spcAft>
                <a:spcPts val="0"/>
              </a:spcAft>
              <a:buSzPts val="1400"/>
              <a:buNone/>
              <a:defRPr/>
            </a:lvl8pPr>
            <a:lvl9pPr lvl="8" rtl="1" algn="r">
              <a:lnSpc>
                <a:spcPct val="100000"/>
              </a:lnSpc>
              <a:spcBef>
                <a:spcPts val="0"/>
              </a:spcBef>
              <a:spcAft>
                <a:spcPts val="0"/>
              </a:spcAft>
              <a:buSzPts val="1400"/>
              <a:buNone/>
              <a:defRPr/>
            </a:lvl9pPr>
          </a:lstStyle>
          <a:p/>
        </p:txBody>
      </p:sp>
      <p:sp>
        <p:nvSpPr>
          <p:cNvPr id="53" name="Google Shape;53;p20"/>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1" algn="l">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תוכן עם כיתוב" type="objTx">
  <p:cSld name="OBJECT_WITH_CAPTION_TEXT">
    <p:spTree>
      <p:nvGrpSpPr>
        <p:cNvPr id="54" name="Shape 54"/>
        <p:cNvGrpSpPr/>
        <p:nvPr/>
      </p:nvGrpSpPr>
      <p:grpSpPr>
        <a:xfrm>
          <a:off x="0" y="0"/>
          <a:ext cx="0" cy="0"/>
          <a:chOff x="0" y="0"/>
          <a:chExt cx="0" cy="0"/>
        </a:xfrm>
      </p:grpSpPr>
      <p:sp>
        <p:nvSpPr>
          <p:cNvPr id="55" name="Google Shape;55;p2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rtl="1" algn="r">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21"/>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rtl="1" algn="r">
              <a:lnSpc>
                <a:spcPct val="90000"/>
              </a:lnSpc>
              <a:spcBef>
                <a:spcPts val="1000"/>
              </a:spcBef>
              <a:spcAft>
                <a:spcPts val="0"/>
              </a:spcAft>
              <a:buClr>
                <a:schemeClr val="dk1"/>
              </a:buClr>
              <a:buSzPts val="3200"/>
              <a:buChar char="•"/>
              <a:defRPr sz="3200"/>
            </a:lvl1pPr>
            <a:lvl2pPr indent="-406400" lvl="1" marL="914400" rtl="1" algn="r">
              <a:lnSpc>
                <a:spcPct val="90000"/>
              </a:lnSpc>
              <a:spcBef>
                <a:spcPts val="500"/>
              </a:spcBef>
              <a:spcAft>
                <a:spcPts val="0"/>
              </a:spcAft>
              <a:buClr>
                <a:schemeClr val="dk1"/>
              </a:buClr>
              <a:buSzPts val="2800"/>
              <a:buChar char="•"/>
              <a:defRPr sz="2800"/>
            </a:lvl2pPr>
            <a:lvl3pPr indent="-381000" lvl="2" marL="1371600" rtl="1" algn="r">
              <a:lnSpc>
                <a:spcPct val="90000"/>
              </a:lnSpc>
              <a:spcBef>
                <a:spcPts val="500"/>
              </a:spcBef>
              <a:spcAft>
                <a:spcPts val="0"/>
              </a:spcAft>
              <a:buClr>
                <a:schemeClr val="dk1"/>
              </a:buClr>
              <a:buSzPts val="2400"/>
              <a:buChar char="•"/>
              <a:defRPr sz="2400"/>
            </a:lvl3pPr>
            <a:lvl4pPr indent="-355600" lvl="3" marL="1828800" rtl="1" algn="r">
              <a:lnSpc>
                <a:spcPct val="90000"/>
              </a:lnSpc>
              <a:spcBef>
                <a:spcPts val="500"/>
              </a:spcBef>
              <a:spcAft>
                <a:spcPts val="0"/>
              </a:spcAft>
              <a:buClr>
                <a:schemeClr val="dk1"/>
              </a:buClr>
              <a:buSzPts val="2000"/>
              <a:buChar char="•"/>
              <a:defRPr sz="2000"/>
            </a:lvl4pPr>
            <a:lvl5pPr indent="-355600" lvl="4" marL="2286000" rtl="1" algn="r">
              <a:lnSpc>
                <a:spcPct val="90000"/>
              </a:lnSpc>
              <a:spcBef>
                <a:spcPts val="500"/>
              </a:spcBef>
              <a:spcAft>
                <a:spcPts val="0"/>
              </a:spcAft>
              <a:buClr>
                <a:schemeClr val="dk1"/>
              </a:buClr>
              <a:buSzPts val="2000"/>
              <a:buChar char="•"/>
              <a:defRPr sz="2000"/>
            </a:lvl5pPr>
            <a:lvl6pPr indent="-355600" lvl="5" marL="2743200" rtl="1" algn="r">
              <a:lnSpc>
                <a:spcPct val="90000"/>
              </a:lnSpc>
              <a:spcBef>
                <a:spcPts val="500"/>
              </a:spcBef>
              <a:spcAft>
                <a:spcPts val="0"/>
              </a:spcAft>
              <a:buClr>
                <a:schemeClr val="dk1"/>
              </a:buClr>
              <a:buSzPts val="2000"/>
              <a:buChar char="•"/>
              <a:defRPr sz="2000"/>
            </a:lvl6pPr>
            <a:lvl7pPr indent="-355600" lvl="6" marL="3200400" rtl="1" algn="r">
              <a:lnSpc>
                <a:spcPct val="90000"/>
              </a:lnSpc>
              <a:spcBef>
                <a:spcPts val="500"/>
              </a:spcBef>
              <a:spcAft>
                <a:spcPts val="0"/>
              </a:spcAft>
              <a:buClr>
                <a:schemeClr val="dk1"/>
              </a:buClr>
              <a:buSzPts val="2000"/>
              <a:buChar char="•"/>
              <a:defRPr sz="2000"/>
            </a:lvl7pPr>
            <a:lvl8pPr indent="-355600" lvl="7" marL="3657600" rtl="1" algn="r">
              <a:lnSpc>
                <a:spcPct val="90000"/>
              </a:lnSpc>
              <a:spcBef>
                <a:spcPts val="500"/>
              </a:spcBef>
              <a:spcAft>
                <a:spcPts val="0"/>
              </a:spcAft>
              <a:buClr>
                <a:schemeClr val="dk1"/>
              </a:buClr>
              <a:buSzPts val="2000"/>
              <a:buChar char="•"/>
              <a:defRPr sz="2000"/>
            </a:lvl8pPr>
            <a:lvl9pPr indent="-355600" lvl="8" marL="4114800" rtl="1" algn="r">
              <a:lnSpc>
                <a:spcPct val="90000"/>
              </a:lnSpc>
              <a:spcBef>
                <a:spcPts val="500"/>
              </a:spcBef>
              <a:spcAft>
                <a:spcPts val="0"/>
              </a:spcAft>
              <a:buClr>
                <a:schemeClr val="dk1"/>
              </a:buClr>
              <a:buSzPts val="2000"/>
              <a:buChar char="•"/>
              <a:defRPr sz="2000"/>
            </a:lvl9pPr>
          </a:lstStyle>
          <a:p/>
        </p:txBody>
      </p:sp>
      <p:sp>
        <p:nvSpPr>
          <p:cNvPr id="57" name="Google Shape;57;p21"/>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rtl="1" algn="r">
              <a:lnSpc>
                <a:spcPct val="90000"/>
              </a:lnSpc>
              <a:spcBef>
                <a:spcPts val="1000"/>
              </a:spcBef>
              <a:spcAft>
                <a:spcPts val="0"/>
              </a:spcAft>
              <a:buClr>
                <a:schemeClr val="dk1"/>
              </a:buClr>
              <a:buSzPts val="1600"/>
              <a:buNone/>
              <a:defRPr sz="1600"/>
            </a:lvl1pPr>
            <a:lvl2pPr indent="-228600" lvl="1" marL="914400" rtl="1" algn="r">
              <a:lnSpc>
                <a:spcPct val="90000"/>
              </a:lnSpc>
              <a:spcBef>
                <a:spcPts val="500"/>
              </a:spcBef>
              <a:spcAft>
                <a:spcPts val="0"/>
              </a:spcAft>
              <a:buClr>
                <a:schemeClr val="dk1"/>
              </a:buClr>
              <a:buSzPts val="1400"/>
              <a:buNone/>
              <a:defRPr sz="1400"/>
            </a:lvl2pPr>
            <a:lvl3pPr indent="-228600" lvl="2" marL="1371600" rtl="1" algn="r">
              <a:lnSpc>
                <a:spcPct val="90000"/>
              </a:lnSpc>
              <a:spcBef>
                <a:spcPts val="500"/>
              </a:spcBef>
              <a:spcAft>
                <a:spcPts val="0"/>
              </a:spcAft>
              <a:buClr>
                <a:schemeClr val="dk1"/>
              </a:buClr>
              <a:buSzPts val="1200"/>
              <a:buNone/>
              <a:defRPr sz="1200"/>
            </a:lvl3pPr>
            <a:lvl4pPr indent="-228600" lvl="3" marL="1828800" rtl="1" algn="r">
              <a:lnSpc>
                <a:spcPct val="90000"/>
              </a:lnSpc>
              <a:spcBef>
                <a:spcPts val="500"/>
              </a:spcBef>
              <a:spcAft>
                <a:spcPts val="0"/>
              </a:spcAft>
              <a:buClr>
                <a:schemeClr val="dk1"/>
              </a:buClr>
              <a:buSzPts val="1000"/>
              <a:buNone/>
              <a:defRPr sz="1000"/>
            </a:lvl4pPr>
            <a:lvl5pPr indent="-228600" lvl="4" marL="2286000" rtl="1" algn="r">
              <a:lnSpc>
                <a:spcPct val="90000"/>
              </a:lnSpc>
              <a:spcBef>
                <a:spcPts val="500"/>
              </a:spcBef>
              <a:spcAft>
                <a:spcPts val="0"/>
              </a:spcAft>
              <a:buClr>
                <a:schemeClr val="dk1"/>
              </a:buClr>
              <a:buSzPts val="1000"/>
              <a:buNone/>
              <a:defRPr sz="1000"/>
            </a:lvl5pPr>
            <a:lvl6pPr indent="-228600" lvl="5" marL="2743200" rtl="1" algn="r">
              <a:lnSpc>
                <a:spcPct val="90000"/>
              </a:lnSpc>
              <a:spcBef>
                <a:spcPts val="500"/>
              </a:spcBef>
              <a:spcAft>
                <a:spcPts val="0"/>
              </a:spcAft>
              <a:buClr>
                <a:schemeClr val="dk1"/>
              </a:buClr>
              <a:buSzPts val="1000"/>
              <a:buNone/>
              <a:defRPr sz="1000"/>
            </a:lvl6pPr>
            <a:lvl7pPr indent="-228600" lvl="6" marL="3200400" rtl="1" algn="r">
              <a:lnSpc>
                <a:spcPct val="90000"/>
              </a:lnSpc>
              <a:spcBef>
                <a:spcPts val="500"/>
              </a:spcBef>
              <a:spcAft>
                <a:spcPts val="0"/>
              </a:spcAft>
              <a:buClr>
                <a:schemeClr val="dk1"/>
              </a:buClr>
              <a:buSzPts val="1000"/>
              <a:buNone/>
              <a:defRPr sz="1000"/>
            </a:lvl7pPr>
            <a:lvl8pPr indent="-228600" lvl="7" marL="3657600" rtl="1" algn="r">
              <a:lnSpc>
                <a:spcPct val="90000"/>
              </a:lnSpc>
              <a:spcBef>
                <a:spcPts val="500"/>
              </a:spcBef>
              <a:spcAft>
                <a:spcPts val="0"/>
              </a:spcAft>
              <a:buClr>
                <a:schemeClr val="dk1"/>
              </a:buClr>
              <a:buSzPts val="1000"/>
              <a:buNone/>
              <a:defRPr sz="1000"/>
            </a:lvl8pPr>
            <a:lvl9pPr indent="-228600" lvl="8" marL="4114800" rtl="1" algn="r">
              <a:lnSpc>
                <a:spcPct val="90000"/>
              </a:lnSpc>
              <a:spcBef>
                <a:spcPts val="500"/>
              </a:spcBef>
              <a:spcAft>
                <a:spcPts val="0"/>
              </a:spcAft>
              <a:buClr>
                <a:schemeClr val="dk1"/>
              </a:buClr>
              <a:buSzPts val="1000"/>
              <a:buNone/>
              <a:defRPr sz="1000"/>
            </a:lvl9pPr>
          </a:lstStyle>
          <a:p/>
        </p:txBody>
      </p:sp>
      <p:sp>
        <p:nvSpPr>
          <p:cNvPr id="58" name="Google Shape;58;p21"/>
          <p:cNvSpPr txBox="1"/>
          <p:nvPr>
            <p:ph idx="10" type="dt"/>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lvl="0" rtl="1" algn="r">
              <a:lnSpc>
                <a:spcPct val="100000"/>
              </a:lnSpc>
              <a:spcBef>
                <a:spcPts val="0"/>
              </a:spcBef>
              <a:spcAft>
                <a:spcPts val="0"/>
              </a:spcAft>
              <a:buSzPts val="1400"/>
              <a:buNone/>
              <a:defRPr/>
            </a:lvl1pPr>
            <a:lvl2pPr lvl="1" rtl="1" algn="r">
              <a:lnSpc>
                <a:spcPct val="100000"/>
              </a:lnSpc>
              <a:spcBef>
                <a:spcPts val="0"/>
              </a:spcBef>
              <a:spcAft>
                <a:spcPts val="0"/>
              </a:spcAft>
              <a:buSzPts val="1400"/>
              <a:buNone/>
              <a:defRPr/>
            </a:lvl2pPr>
            <a:lvl3pPr lvl="2" rtl="1" algn="r">
              <a:lnSpc>
                <a:spcPct val="100000"/>
              </a:lnSpc>
              <a:spcBef>
                <a:spcPts val="0"/>
              </a:spcBef>
              <a:spcAft>
                <a:spcPts val="0"/>
              </a:spcAft>
              <a:buSzPts val="1400"/>
              <a:buNone/>
              <a:defRPr/>
            </a:lvl3pPr>
            <a:lvl4pPr lvl="3" rtl="1" algn="r">
              <a:lnSpc>
                <a:spcPct val="100000"/>
              </a:lnSpc>
              <a:spcBef>
                <a:spcPts val="0"/>
              </a:spcBef>
              <a:spcAft>
                <a:spcPts val="0"/>
              </a:spcAft>
              <a:buSzPts val="1400"/>
              <a:buNone/>
              <a:defRPr/>
            </a:lvl4pPr>
            <a:lvl5pPr lvl="4" rtl="1" algn="r">
              <a:lnSpc>
                <a:spcPct val="100000"/>
              </a:lnSpc>
              <a:spcBef>
                <a:spcPts val="0"/>
              </a:spcBef>
              <a:spcAft>
                <a:spcPts val="0"/>
              </a:spcAft>
              <a:buSzPts val="1400"/>
              <a:buNone/>
              <a:defRPr/>
            </a:lvl5pPr>
            <a:lvl6pPr lvl="5" rtl="1" algn="r">
              <a:lnSpc>
                <a:spcPct val="100000"/>
              </a:lnSpc>
              <a:spcBef>
                <a:spcPts val="0"/>
              </a:spcBef>
              <a:spcAft>
                <a:spcPts val="0"/>
              </a:spcAft>
              <a:buSzPts val="1400"/>
              <a:buNone/>
              <a:defRPr/>
            </a:lvl6pPr>
            <a:lvl7pPr lvl="6" rtl="1" algn="r">
              <a:lnSpc>
                <a:spcPct val="100000"/>
              </a:lnSpc>
              <a:spcBef>
                <a:spcPts val="0"/>
              </a:spcBef>
              <a:spcAft>
                <a:spcPts val="0"/>
              </a:spcAft>
              <a:buSzPts val="1400"/>
              <a:buNone/>
              <a:defRPr/>
            </a:lvl7pPr>
            <a:lvl8pPr lvl="7" rtl="1" algn="r">
              <a:lnSpc>
                <a:spcPct val="100000"/>
              </a:lnSpc>
              <a:spcBef>
                <a:spcPts val="0"/>
              </a:spcBef>
              <a:spcAft>
                <a:spcPts val="0"/>
              </a:spcAft>
              <a:buSzPts val="1400"/>
              <a:buNone/>
              <a:defRPr/>
            </a:lvl8pPr>
            <a:lvl9pPr lvl="8" rtl="1" algn="r">
              <a:lnSpc>
                <a:spcPct val="100000"/>
              </a:lnSpc>
              <a:spcBef>
                <a:spcPts val="0"/>
              </a:spcBef>
              <a:spcAft>
                <a:spcPts val="0"/>
              </a:spcAft>
              <a:buSzPts val="1400"/>
              <a:buNone/>
              <a:defRPr/>
            </a:lvl9pPr>
          </a:lstStyle>
          <a:p/>
        </p:txBody>
      </p:sp>
      <p:sp>
        <p:nvSpPr>
          <p:cNvPr id="59" name="Google Shape;59;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rtl="1" algn="ctr">
              <a:lnSpc>
                <a:spcPct val="100000"/>
              </a:lnSpc>
              <a:spcBef>
                <a:spcPts val="0"/>
              </a:spcBef>
              <a:spcAft>
                <a:spcPts val="0"/>
              </a:spcAft>
              <a:buSzPts val="1400"/>
              <a:buNone/>
              <a:defRPr/>
            </a:lvl1pPr>
            <a:lvl2pPr lvl="1" rtl="1" algn="r">
              <a:lnSpc>
                <a:spcPct val="100000"/>
              </a:lnSpc>
              <a:spcBef>
                <a:spcPts val="0"/>
              </a:spcBef>
              <a:spcAft>
                <a:spcPts val="0"/>
              </a:spcAft>
              <a:buSzPts val="1400"/>
              <a:buNone/>
              <a:defRPr/>
            </a:lvl2pPr>
            <a:lvl3pPr lvl="2" rtl="1" algn="r">
              <a:lnSpc>
                <a:spcPct val="100000"/>
              </a:lnSpc>
              <a:spcBef>
                <a:spcPts val="0"/>
              </a:spcBef>
              <a:spcAft>
                <a:spcPts val="0"/>
              </a:spcAft>
              <a:buSzPts val="1400"/>
              <a:buNone/>
              <a:defRPr/>
            </a:lvl3pPr>
            <a:lvl4pPr lvl="3" rtl="1" algn="r">
              <a:lnSpc>
                <a:spcPct val="100000"/>
              </a:lnSpc>
              <a:spcBef>
                <a:spcPts val="0"/>
              </a:spcBef>
              <a:spcAft>
                <a:spcPts val="0"/>
              </a:spcAft>
              <a:buSzPts val="1400"/>
              <a:buNone/>
              <a:defRPr/>
            </a:lvl4pPr>
            <a:lvl5pPr lvl="4" rtl="1" algn="r">
              <a:lnSpc>
                <a:spcPct val="100000"/>
              </a:lnSpc>
              <a:spcBef>
                <a:spcPts val="0"/>
              </a:spcBef>
              <a:spcAft>
                <a:spcPts val="0"/>
              </a:spcAft>
              <a:buSzPts val="1400"/>
              <a:buNone/>
              <a:defRPr/>
            </a:lvl5pPr>
            <a:lvl6pPr lvl="5" rtl="1" algn="r">
              <a:lnSpc>
                <a:spcPct val="100000"/>
              </a:lnSpc>
              <a:spcBef>
                <a:spcPts val="0"/>
              </a:spcBef>
              <a:spcAft>
                <a:spcPts val="0"/>
              </a:spcAft>
              <a:buSzPts val="1400"/>
              <a:buNone/>
              <a:defRPr/>
            </a:lvl6pPr>
            <a:lvl7pPr lvl="6" rtl="1" algn="r">
              <a:lnSpc>
                <a:spcPct val="100000"/>
              </a:lnSpc>
              <a:spcBef>
                <a:spcPts val="0"/>
              </a:spcBef>
              <a:spcAft>
                <a:spcPts val="0"/>
              </a:spcAft>
              <a:buSzPts val="1400"/>
              <a:buNone/>
              <a:defRPr/>
            </a:lvl7pPr>
            <a:lvl8pPr lvl="7" rtl="1" algn="r">
              <a:lnSpc>
                <a:spcPct val="100000"/>
              </a:lnSpc>
              <a:spcBef>
                <a:spcPts val="0"/>
              </a:spcBef>
              <a:spcAft>
                <a:spcPts val="0"/>
              </a:spcAft>
              <a:buSzPts val="1400"/>
              <a:buNone/>
              <a:defRPr/>
            </a:lvl8pPr>
            <a:lvl9pPr lvl="8" rtl="1" algn="r">
              <a:lnSpc>
                <a:spcPct val="100000"/>
              </a:lnSpc>
              <a:spcBef>
                <a:spcPts val="0"/>
              </a:spcBef>
              <a:spcAft>
                <a:spcPts val="0"/>
              </a:spcAft>
              <a:buSzPts val="1400"/>
              <a:buNone/>
              <a:defRPr/>
            </a:lvl9pPr>
          </a:lstStyle>
          <a:p/>
        </p:txBody>
      </p:sp>
      <p:sp>
        <p:nvSpPr>
          <p:cNvPr id="60" name="Google Shape;60;p21"/>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1" algn="l">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תמונה עם כיתוב" type="picTx">
  <p:cSld name="PICTURE_WITH_CAPTION_TEXT">
    <p:spTree>
      <p:nvGrpSpPr>
        <p:cNvPr id="61" name="Shape 61"/>
        <p:cNvGrpSpPr/>
        <p:nvPr/>
      </p:nvGrpSpPr>
      <p:grpSpPr>
        <a:xfrm>
          <a:off x="0" y="0"/>
          <a:ext cx="0" cy="0"/>
          <a:chOff x="0" y="0"/>
          <a:chExt cx="0" cy="0"/>
        </a:xfrm>
      </p:grpSpPr>
      <p:sp>
        <p:nvSpPr>
          <p:cNvPr id="62" name="Google Shape;62;p2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rtl="1" algn="r">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22"/>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lvl="0" marR="0" rtl="1" algn="r">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1" algn="r">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1" algn="r">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22"/>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rtl="1" algn="r">
              <a:lnSpc>
                <a:spcPct val="90000"/>
              </a:lnSpc>
              <a:spcBef>
                <a:spcPts val="1000"/>
              </a:spcBef>
              <a:spcAft>
                <a:spcPts val="0"/>
              </a:spcAft>
              <a:buClr>
                <a:schemeClr val="dk1"/>
              </a:buClr>
              <a:buSzPts val="1600"/>
              <a:buNone/>
              <a:defRPr sz="1600"/>
            </a:lvl1pPr>
            <a:lvl2pPr indent="-228600" lvl="1" marL="914400" rtl="1" algn="r">
              <a:lnSpc>
                <a:spcPct val="90000"/>
              </a:lnSpc>
              <a:spcBef>
                <a:spcPts val="500"/>
              </a:spcBef>
              <a:spcAft>
                <a:spcPts val="0"/>
              </a:spcAft>
              <a:buClr>
                <a:schemeClr val="dk1"/>
              </a:buClr>
              <a:buSzPts val="1400"/>
              <a:buNone/>
              <a:defRPr sz="1400"/>
            </a:lvl2pPr>
            <a:lvl3pPr indent="-228600" lvl="2" marL="1371600" rtl="1" algn="r">
              <a:lnSpc>
                <a:spcPct val="90000"/>
              </a:lnSpc>
              <a:spcBef>
                <a:spcPts val="500"/>
              </a:spcBef>
              <a:spcAft>
                <a:spcPts val="0"/>
              </a:spcAft>
              <a:buClr>
                <a:schemeClr val="dk1"/>
              </a:buClr>
              <a:buSzPts val="1200"/>
              <a:buNone/>
              <a:defRPr sz="1200"/>
            </a:lvl3pPr>
            <a:lvl4pPr indent="-228600" lvl="3" marL="1828800" rtl="1" algn="r">
              <a:lnSpc>
                <a:spcPct val="90000"/>
              </a:lnSpc>
              <a:spcBef>
                <a:spcPts val="500"/>
              </a:spcBef>
              <a:spcAft>
                <a:spcPts val="0"/>
              </a:spcAft>
              <a:buClr>
                <a:schemeClr val="dk1"/>
              </a:buClr>
              <a:buSzPts val="1000"/>
              <a:buNone/>
              <a:defRPr sz="1000"/>
            </a:lvl4pPr>
            <a:lvl5pPr indent="-228600" lvl="4" marL="2286000" rtl="1" algn="r">
              <a:lnSpc>
                <a:spcPct val="90000"/>
              </a:lnSpc>
              <a:spcBef>
                <a:spcPts val="500"/>
              </a:spcBef>
              <a:spcAft>
                <a:spcPts val="0"/>
              </a:spcAft>
              <a:buClr>
                <a:schemeClr val="dk1"/>
              </a:buClr>
              <a:buSzPts val="1000"/>
              <a:buNone/>
              <a:defRPr sz="1000"/>
            </a:lvl5pPr>
            <a:lvl6pPr indent="-228600" lvl="5" marL="2743200" rtl="1" algn="r">
              <a:lnSpc>
                <a:spcPct val="90000"/>
              </a:lnSpc>
              <a:spcBef>
                <a:spcPts val="500"/>
              </a:spcBef>
              <a:spcAft>
                <a:spcPts val="0"/>
              </a:spcAft>
              <a:buClr>
                <a:schemeClr val="dk1"/>
              </a:buClr>
              <a:buSzPts val="1000"/>
              <a:buNone/>
              <a:defRPr sz="1000"/>
            </a:lvl6pPr>
            <a:lvl7pPr indent="-228600" lvl="6" marL="3200400" rtl="1" algn="r">
              <a:lnSpc>
                <a:spcPct val="90000"/>
              </a:lnSpc>
              <a:spcBef>
                <a:spcPts val="500"/>
              </a:spcBef>
              <a:spcAft>
                <a:spcPts val="0"/>
              </a:spcAft>
              <a:buClr>
                <a:schemeClr val="dk1"/>
              </a:buClr>
              <a:buSzPts val="1000"/>
              <a:buNone/>
              <a:defRPr sz="1000"/>
            </a:lvl7pPr>
            <a:lvl8pPr indent="-228600" lvl="7" marL="3657600" rtl="1" algn="r">
              <a:lnSpc>
                <a:spcPct val="90000"/>
              </a:lnSpc>
              <a:spcBef>
                <a:spcPts val="500"/>
              </a:spcBef>
              <a:spcAft>
                <a:spcPts val="0"/>
              </a:spcAft>
              <a:buClr>
                <a:schemeClr val="dk1"/>
              </a:buClr>
              <a:buSzPts val="1000"/>
              <a:buNone/>
              <a:defRPr sz="1000"/>
            </a:lvl8pPr>
            <a:lvl9pPr indent="-228600" lvl="8" marL="4114800" rtl="1" algn="r">
              <a:lnSpc>
                <a:spcPct val="90000"/>
              </a:lnSpc>
              <a:spcBef>
                <a:spcPts val="500"/>
              </a:spcBef>
              <a:spcAft>
                <a:spcPts val="0"/>
              </a:spcAft>
              <a:buClr>
                <a:schemeClr val="dk1"/>
              </a:buClr>
              <a:buSzPts val="1000"/>
              <a:buNone/>
              <a:defRPr sz="1000"/>
            </a:lvl9pPr>
          </a:lstStyle>
          <a:p/>
        </p:txBody>
      </p:sp>
      <p:sp>
        <p:nvSpPr>
          <p:cNvPr id="65" name="Google Shape;65;p22"/>
          <p:cNvSpPr txBox="1"/>
          <p:nvPr>
            <p:ph idx="10" type="dt"/>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lvl="0" rtl="1" algn="r">
              <a:lnSpc>
                <a:spcPct val="100000"/>
              </a:lnSpc>
              <a:spcBef>
                <a:spcPts val="0"/>
              </a:spcBef>
              <a:spcAft>
                <a:spcPts val="0"/>
              </a:spcAft>
              <a:buSzPts val="1400"/>
              <a:buNone/>
              <a:defRPr/>
            </a:lvl1pPr>
            <a:lvl2pPr lvl="1" rtl="1" algn="r">
              <a:lnSpc>
                <a:spcPct val="100000"/>
              </a:lnSpc>
              <a:spcBef>
                <a:spcPts val="0"/>
              </a:spcBef>
              <a:spcAft>
                <a:spcPts val="0"/>
              </a:spcAft>
              <a:buSzPts val="1400"/>
              <a:buNone/>
              <a:defRPr/>
            </a:lvl2pPr>
            <a:lvl3pPr lvl="2" rtl="1" algn="r">
              <a:lnSpc>
                <a:spcPct val="100000"/>
              </a:lnSpc>
              <a:spcBef>
                <a:spcPts val="0"/>
              </a:spcBef>
              <a:spcAft>
                <a:spcPts val="0"/>
              </a:spcAft>
              <a:buSzPts val="1400"/>
              <a:buNone/>
              <a:defRPr/>
            </a:lvl3pPr>
            <a:lvl4pPr lvl="3" rtl="1" algn="r">
              <a:lnSpc>
                <a:spcPct val="100000"/>
              </a:lnSpc>
              <a:spcBef>
                <a:spcPts val="0"/>
              </a:spcBef>
              <a:spcAft>
                <a:spcPts val="0"/>
              </a:spcAft>
              <a:buSzPts val="1400"/>
              <a:buNone/>
              <a:defRPr/>
            </a:lvl4pPr>
            <a:lvl5pPr lvl="4" rtl="1" algn="r">
              <a:lnSpc>
                <a:spcPct val="100000"/>
              </a:lnSpc>
              <a:spcBef>
                <a:spcPts val="0"/>
              </a:spcBef>
              <a:spcAft>
                <a:spcPts val="0"/>
              </a:spcAft>
              <a:buSzPts val="1400"/>
              <a:buNone/>
              <a:defRPr/>
            </a:lvl5pPr>
            <a:lvl6pPr lvl="5" rtl="1" algn="r">
              <a:lnSpc>
                <a:spcPct val="100000"/>
              </a:lnSpc>
              <a:spcBef>
                <a:spcPts val="0"/>
              </a:spcBef>
              <a:spcAft>
                <a:spcPts val="0"/>
              </a:spcAft>
              <a:buSzPts val="1400"/>
              <a:buNone/>
              <a:defRPr/>
            </a:lvl6pPr>
            <a:lvl7pPr lvl="6" rtl="1" algn="r">
              <a:lnSpc>
                <a:spcPct val="100000"/>
              </a:lnSpc>
              <a:spcBef>
                <a:spcPts val="0"/>
              </a:spcBef>
              <a:spcAft>
                <a:spcPts val="0"/>
              </a:spcAft>
              <a:buSzPts val="1400"/>
              <a:buNone/>
              <a:defRPr/>
            </a:lvl7pPr>
            <a:lvl8pPr lvl="7" rtl="1" algn="r">
              <a:lnSpc>
                <a:spcPct val="100000"/>
              </a:lnSpc>
              <a:spcBef>
                <a:spcPts val="0"/>
              </a:spcBef>
              <a:spcAft>
                <a:spcPts val="0"/>
              </a:spcAft>
              <a:buSzPts val="1400"/>
              <a:buNone/>
              <a:defRPr/>
            </a:lvl8pPr>
            <a:lvl9pPr lvl="8" rtl="1" algn="r">
              <a:lnSpc>
                <a:spcPct val="100000"/>
              </a:lnSpc>
              <a:spcBef>
                <a:spcPts val="0"/>
              </a:spcBef>
              <a:spcAft>
                <a:spcPts val="0"/>
              </a:spcAft>
              <a:buSzPts val="1400"/>
              <a:buNone/>
              <a:defRPr/>
            </a:lvl9pPr>
          </a:lstStyle>
          <a:p/>
        </p:txBody>
      </p:sp>
      <p:sp>
        <p:nvSpPr>
          <p:cNvPr id="66" name="Google Shape;66;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rtl="1" algn="ctr">
              <a:lnSpc>
                <a:spcPct val="100000"/>
              </a:lnSpc>
              <a:spcBef>
                <a:spcPts val="0"/>
              </a:spcBef>
              <a:spcAft>
                <a:spcPts val="0"/>
              </a:spcAft>
              <a:buSzPts val="1400"/>
              <a:buNone/>
              <a:defRPr/>
            </a:lvl1pPr>
            <a:lvl2pPr lvl="1" rtl="1" algn="r">
              <a:lnSpc>
                <a:spcPct val="100000"/>
              </a:lnSpc>
              <a:spcBef>
                <a:spcPts val="0"/>
              </a:spcBef>
              <a:spcAft>
                <a:spcPts val="0"/>
              </a:spcAft>
              <a:buSzPts val="1400"/>
              <a:buNone/>
              <a:defRPr/>
            </a:lvl2pPr>
            <a:lvl3pPr lvl="2" rtl="1" algn="r">
              <a:lnSpc>
                <a:spcPct val="100000"/>
              </a:lnSpc>
              <a:spcBef>
                <a:spcPts val="0"/>
              </a:spcBef>
              <a:spcAft>
                <a:spcPts val="0"/>
              </a:spcAft>
              <a:buSzPts val="1400"/>
              <a:buNone/>
              <a:defRPr/>
            </a:lvl3pPr>
            <a:lvl4pPr lvl="3" rtl="1" algn="r">
              <a:lnSpc>
                <a:spcPct val="100000"/>
              </a:lnSpc>
              <a:spcBef>
                <a:spcPts val="0"/>
              </a:spcBef>
              <a:spcAft>
                <a:spcPts val="0"/>
              </a:spcAft>
              <a:buSzPts val="1400"/>
              <a:buNone/>
              <a:defRPr/>
            </a:lvl4pPr>
            <a:lvl5pPr lvl="4" rtl="1" algn="r">
              <a:lnSpc>
                <a:spcPct val="100000"/>
              </a:lnSpc>
              <a:spcBef>
                <a:spcPts val="0"/>
              </a:spcBef>
              <a:spcAft>
                <a:spcPts val="0"/>
              </a:spcAft>
              <a:buSzPts val="1400"/>
              <a:buNone/>
              <a:defRPr/>
            </a:lvl5pPr>
            <a:lvl6pPr lvl="5" rtl="1" algn="r">
              <a:lnSpc>
                <a:spcPct val="100000"/>
              </a:lnSpc>
              <a:spcBef>
                <a:spcPts val="0"/>
              </a:spcBef>
              <a:spcAft>
                <a:spcPts val="0"/>
              </a:spcAft>
              <a:buSzPts val="1400"/>
              <a:buNone/>
              <a:defRPr/>
            </a:lvl6pPr>
            <a:lvl7pPr lvl="6" rtl="1" algn="r">
              <a:lnSpc>
                <a:spcPct val="100000"/>
              </a:lnSpc>
              <a:spcBef>
                <a:spcPts val="0"/>
              </a:spcBef>
              <a:spcAft>
                <a:spcPts val="0"/>
              </a:spcAft>
              <a:buSzPts val="1400"/>
              <a:buNone/>
              <a:defRPr/>
            </a:lvl7pPr>
            <a:lvl8pPr lvl="7" rtl="1" algn="r">
              <a:lnSpc>
                <a:spcPct val="100000"/>
              </a:lnSpc>
              <a:spcBef>
                <a:spcPts val="0"/>
              </a:spcBef>
              <a:spcAft>
                <a:spcPts val="0"/>
              </a:spcAft>
              <a:buSzPts val="1400"/>
              <a:buNone/>
              <a:defRPr/>
            </a:lvl8pPr>
            <a:lvl9pPr lvl="8" rtl="1" algn="r">
              <a:lnSpc>
                <a:spcPct val="100000"/>
              </a:lnSpc>
              <a:spcBef>
                <a:spcPts val="0"/>
              </a:spcBef>
              <a:spcAft>
                <a:spcPts val="0"/>
              </a:spcAft>
              <a:buSzPts val="1400"/>
              <a:buNone/>
              <a:defRPr/>
            </a:lvl9pPr>
          </a:lstStyle>
          <a:p/>
        </p:txBody>
      </p:sp>
      <p:sp>
        <p:nvSpPr>
          <p:cNvPr id="67" name="Google Shape;67;p22"/>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1" algn="l">
              <a:spcBef>
                <a:spcPts val="0"/>
              </a:spcBef>
              <a:spcAft>
                <a:spcPts val="0"/>
              </a:spcAft>
              <a:buNone/>
            </a:pPr>
            <a:fld id="{00000000-1234-1234-1234-123412341234}" type="slidenum">
              <a:rPr lang="iw-I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1" algn="r">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1" algn="r">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1" algn="r">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1" algn="r">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3"/>
          <p:cNvSpPr txBox="1"/>
          <p:nvPr>
            <p:ph idx="10" type="dt"/>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lvl="0" marR="0" rtl="1" algn="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1"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13"/>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1"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1" algn="l">
              <a:spcBef>
                <a:spcPts val="0"/>
              </a:spcBef>
              <a:spcAft>
                <a:spcPts val="0"/>
              </a:spcAft>
              <a:buNone/>
            </a:pPr>
            <a:fld id="{00000000-1234-1234-1234-123412341234}" type="slidenum">
              <a:rPr lang="iw-IL"/>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83" name="Shape 83"/>
        <p:cNvGrpSpPr/>
        <p:nvPr/>
      </p:nvGrpSpPr>
      <p:grpSpPr>
        <a:xfrm>
          <a:off x="0" y="0"/>
          <a:ext cx="0" cy="0"/>
          <a:chOff x="0" y="0"/>
          <a:chExt cx="0" cy="0"/>
        </a:xfrm>
      </p:grpSpPr>
      <p:sp>
        <p:nvSpPr>
          <p:cNvPr id="84" name="Google Shape;84;p1"/>
          <p:cNvSpPr txBox="1"/>
          <p:nvPr>
            <p:ph type="ctrTitle"/>
          </p:nvPr>
        </p:nvSpPr>
        <p:spPr>
          <a:xfrm>
            <a:off x="1679887" y="777074"/>
            <a:ext cx="9239400" cy="4263900"/>
          </a:xfrm>
          <a:prstGeom prst="rect">
            <a:avLst/>
          </a:prstGeom>
          <a:noFill/>
          <a:ln>
            <a:noFill/>
          </a:ln>
        </p:spPr>
        <p:txBody>
          <a:bodyPr anchorCtr="0" anchor="b" bIns="45700" lIns="91425" spcFirstLastPara="1" rIns="91425" wrap="square" tIns="45700">
            <a:normAutofit/>
          </a:bodyPr>
          <a:lstStyle/>
          <a:p>
            <a:pPr indent="0" lvl="0" marL="0" rtl="1" algn="ctr">
              <a:lnSpc>
                <a:spcPct val="90000"/>
              </a:lnSpc>
              <a:spcBef>
                <a:spcPts val="0"/>
              </a:spcBef>
              <a:spcAft>
                <a:spcPts val="0"/>
              </a:spcAft>
              <a:buClr>
                <a:schemeClr val="dk1"/>
              </a:buClr>
              <a:buSzPts val="6480"/>
              <a:buFont typeface="Arial"/>
              <a:buNone/>
            </a:pPr>
            <a:r>
              <a:t/>
            </a:r>
            <a:endParaRPr sz="6480">
              <a:solidFill>
                <a:srgbClr val="741B47"/>
              </a:solidFill>
              <a:latin typeface="Suez One"/>
              <a:ea typeface="Suez One"/>
              <a:cs typeface="Suez One"/>
              <a:sym typeface="Suez One"/>
            </a:endParaRPr>
          </a:p>
          <a:p>
            <a:pPr indent="0" lvl="0" marL="0" rtl="1" algn="ctr">
              <a:lnSpc>
                <a:spcPct val="90000"/>
              </a:lnSpc>
              <a:spcBef>
                <a:spcPts val="0"/>
              </a:spcBef>
              <a:spcAft>
                <a:spcPts val="0"/>
              </a:spcAft>
              <a:buClr>
                <a:schemeClr val="dk1"/>
              </a:buClr>
              <a:buSzPts val="6480"/>
              <a:buFont typeface="Arial"/>
              <a:buNone/>
            </a:pPr>
            <a:r>
              <a:t/>
            </a:r>
            <a:endParaRPr sz="6480">
              <a:solidFill>
                <a:srgbClr val="741B47"/>
              </a:solidFill>
              <a:latin typeface="Suez One"/>
              <a:ea typeface="Suez One"/>
              <a:cs typeface="Suez One"/>
              <a:sym typeface="Suez One"/>
            </a:endParaRPr>
          </a:p>
          <a:p>
            <a:pPr indent="0" lvl="0" marL="0" rtl="1" algn="ctr">
              <a:lnSpc>
                <a:spcPct val="90000"/>
              </a:lnSpc>
              <a:spcBef>
                <a:spcPts val="0"/>
              </a:spcBef>
              <a:spcAft>
                <a:spcPts val="0"/>
              </a:spcAft>
              <a:buClr>
                <a:schemeClr val="dk1"/>
              </a:buClr>
              <a:buSzPts val="6480"/>
              <a:buFont typeface="Arial"/>
              <a:buNone/>
            </a:pPr>
            <a:r>
              <a:t/>
            </a:r>
            <a:endParaRPr sz="6480">
              <a:solidFill>
                <a:srgbClr val="741B47"/>
              </a:solidFill>
              <a:latin typeface="Suez One"/>
              <a:ea typeface="Suez One"/>
              <a:cs typeface="Suez One"/>
              <a:sym typeface="Suez One"/>
            </a:endParaRPr>
          </a:p>
          <a:p>
            <a:pPr indent="0" lvl="0" marL="0" rtl="1" algn="ctr">
              <a:lnSpc>
                <a:spcPct val="90000"/>
              </a:lnSpc>
              <a:spcBef>
                <a:spcPts val="0"/>
              </a:spcBef>
              <a:spcAft>
                <a:spcPts val="0"/>
              </a:spcAft>
              <a:buClr>
                <a:schemeClr val="dk1"/>
              </a:buClr>
              <a:buSzPts val="6480"/>
              <a:buFont typeface="Arial"/>
              <a:buNone/>
            </a:pPr>
            <a:r>
              <a:t/>
            </a:r>
            <a:endParaRPr sz="6480">
              <a:solidFill>
                <a:srgbClr val="741B47"/>
              </a:solidFill>
              <a:latin typeface="Suez One"/>
              <a:ea typeface="Suez One"/>
              <a:cs typeface="Suez One"/>
              <a:sym typeface="Suez One"/>
            </a:endParaRPr>
          </a:p>
          <a:p>
            <a:pPr indent="0" lvl="0" marL="0" rtl="1" algn="ctr">
              <a:lnSpc>
                <a:spcPct val="90000"/>
              </a:lnSpc>
              <a:spcBef>
                <a:spcPts val="0"/>
              </a:spcBef>
              <a:spcAft>
                <a:spcPts val="0"/>
              </a:spcAft>
              <a:buClr>
                <a:schemeClr val="dk1"/>
              </a:buClr>
              <a:buSzPts val="6480"/>
              <a:buFont typeface="Arial"/>
              <a:buNone/>
            </a:pPr>
            <a:r>
              <a:t/>
            </a:r>
            <a:endParaRPr sz="6480">
              <a:solidFill>
                <a:srgbClr val="741B47"/>
              </a:solidFill>
              <a:latin typeface="Suez One"/>
              <a:ea typeface="Suez One"/>
              <a:cs typeface="Suez One"/>
              <a:sym typeface="Suez One"/>
            </a:endParaRPr>
          </a:p>
          <a:p>
            <a:pPr indent="0" lvl="0" marL="0" rtl="1" algn="ctr">
              <a:lnSpc>
                <a:spcPct val="90000"/>
              </a:lnSpc>
              <a:spcBef>
                <a:spcPts val="0"/>
              </a:spcBef>
              <a:spcAft>
                <a:spcPts val="0"/>
              </a:spcAft>
              <a:buClr>
                <a:schemeClr val="dk1"/>
              </a:buClr>
              <a:buSzPts val="6480"/>
              <a:buFont typeface="Arial"/>
              <a:buNone/>
            </a:pPr>
            <a:r>
              <a:rPr lang="iw-IL" sz="6480">
                <a:solidFill>
                  <a:srgbClr val="741B47"/>
                </a:solidFill>
                <a:latin typeface="Suez One"/>
                <a:ea typeface="Suez One"/>
                <a:cs typeface="Suez One"/>
                <a:sym typeface="Suez One"/>
              </a:rPr>
              <a:t>ברוכים הבאים!!</a:t>
            </a:r>
            <a:br>
              <a:rPr lang="iw-IL" sz="6480">
                <a:solidFill>
                  <a:srgbClr val="741B47"/>
                </a:solidFill>
                <a:latin typeface="Suez One"/>
                <a:ea typeface="Suez One"/>
                <a:cs typeface="Suez One"/>
                <a:sym typeface="Suez One"/>
              </a:rPr>
            </a:br>
            <a:r>
              <a:rPr lang="iw-IL" sz="6480">
                <a:solidFill>
                  <a:srgbClr val="741B47"/>
                </a:solidFill>
                <a:latin typeface="Suez One"/>
                <a:ea typeface="Suez One"/>
                <a:cs typeface="Suez One"/>
                <a:sym typeface="Suez One"/>
              </a:rPr>
              <a:t>כיף שאת.ה פה</a:t>
            </a:r>
            <a:br>
              <a:rPr lang="iw-IL" sz="6480">
                <a:solidFill>
                  <a:srgbClr val="741B47"/>
                </a:solidFill>
                <a:latin typeface="Suez One"/>
                <a:ea typeface="Suez One"/>
                <a:cs typeface="Suez One"/>
                <a:sym typeface="Suez One"/>
              </a:rPr>
            </a:br>
            <a:endParaRPr sz="6480">
              <a:solidFill>
                <a:srgbClr val="741B47"/>
              </a:solidFill>
              <a:latin typeface="Suez One"/>
              <a:ea typeface="Suez One"/>
              <a:cs typeface="Suez One"/>
              <a:sym typeface="Suez One"/>
            </a:endParaRPr>
          </a:p>
        </p:txBody>
      </p:sp>
      <p:pic>
        <p:nvPicPr>
          <p:cNvPr descr="קלידי פסנתר" id="85" name="Google Shape;85;p1"/>
          <p:cNvPicPr preferRelativeResize="0"/>
          <p:nvPr/>
        </p:nvPicPr>
        <p:blipFill rotWithShape="1">
          <a:blip r:embed="rId3">
            <a:alphaModFix/>
          </a:blip>
          <a:srcRect b="0" l="0" r="0" t="0"/>
          <a:stretch/>
        </p:blipFill>
        <p:spPr>
          <a:xfrm>
            <a:off x="8350313" y="5225401"/>
            <a:ext cx="914400" cy="914400"/>
          </a:xfrm>
          <a:prstGeom prst="rect">
            <a:avLst/>
          </a:prstGeom>
          <a:noFill/>
          <a:ln>
            <a:noFill/>
          </a:ln>
        </p:spPr>
      </p:pic>
      <p:pic>
        <p:nvPicPr>
          <p:cNvPr id="86" name="Google Shape;86;p1"/>
          <p:cNvPicPr preferRelativeResize="0"/>
          <p:nvPr/>
        </p:nvPicPr>
        <p:blipFill rotWithShape="1">
          <a:blip r:embed="rId4">
            <a:alphaModFix/>
          </a:blip>
          <a:srcRect b="0" l="0" r="0" t="0"/>
          <a:stretch/>
        </p:blipFill>
        <p:spPr>
          <a:xfrm>
            <a:off x="10498875" y="5438399"/>
            <a:ext cx="1562100" cy="885825"/>
          </a:xfrm>
          <a:prstGeom prst="rect">
            <a:avLst/>
          </a:prstGeom>
          <a:noFill/>
          <a:ln>
            <a:noFill/>
          </a:ln>
        </p:spPr>
      </p:pic>
      <p:sp>
        <p:nvSpPr>
          <p:cNvPr id="87" name="Google Shape;87;p1"/>
          <p:cNvSpPr/>
          <p:nvPr/>
        </p:nvSpPr>
        <p:spPr>
          <a:xfrm>
            <a:off x="-4675" y="6324225"/>
            <a:ext cx="12192000" cy="533700"/>
          </a:xfrm>
          <a:prstGeom prst="rect">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8" name="Google Shape;88;p1"/>
          <p:cNvSpPr txBox="1"/>
          <p:nvPr/>
        </p:nvSpPr>
        <p:spPr>
          <a:xfrm>
            <a:off x="158550" y="5134950"/>
            <a:ext cx="9239400" cy="1095300"/>
          </a:xfrm>
          <a:prstGeom prst="rect">
            <a:avLst/>
          </a:prstGeom>
          <a:noFill/>
          <a:ln>
            <a:noFill/>
          </a:ln>
        </p:spPr>
        <p:txBody>
          <a:bodyPr anchorCtr="0" anchor="t" bIns="91425" lIns="91425" spcFirstLastPara="1" rIns="91425" wrap="square" tIns="91425">
            <a:noAutofit/>
          </a:bodyPr>
          <a:lstStyle/>
          <a:p>
            <a:pPr indent="0" lvl="0" marL="0" marR="0" rtl="1" algn="ctr">
              <a:lnSpc>
                <a:spcPct val="90000"/>
              </a:lnSpc>
              <a:spcBef>
                <a:spcPts val="0"/>
              </a:spcBef>
              <a:spcAft>
                <a:spcPts val="0"/>
              </a:spcAft>
              <a:buClr>
                <a:srgbClr val="000000"/>
              </a:buClr>
              <a:buSzPts val="6480"/>
              <a:buFont typeface="Arial"/>
              <a:buNone/>
            </a:pPr>
            <a:r>
              <a:rPr b="0" i="0" lang="iw-IL" sz="6480" u="none" cap="none" strike="noStrike">
                <a:solidFill>
                  <a:srgbClr val="741B47"/>
                </a:solidFill>
                <a:latin typeface="Suez One"/>
                <a:ea typeface="Suez One"/>
                <a:cs typeface="Suez One"/>
                <a:sym typeface="Suez One"/>
              </a:rPr>
              <a:t>ה</a:t>
            </a:r>
            <a:r>
              <a:rPr b="0" i="0" lang="iw-IL" sz="4410" u="none" cap="none" strike="noStrike">
                <a:solidFill>
                  <a:srgbClr val="741B47"/>
                </a:solidFill>
                <a:latin typeface="Suez One"/>
                <a:ea typeface="Suez One"/>
                <a:cs typeface="Suez One"/>
                <a:sym typeface="Suez One"/>
              </a:rPr>
              <a:t>מוזיקה שאתם שומעים של...</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8" name="Shape 148"/>
        <p:cNvGrpSpPr/>
        <p:nvPr/>
      </p:nvGrpSpPr>
      <p:grpSpPr>
        <a:xfrm>
          <a:off x="0" y="0"/>
          <a:ext cx="0" cy="0"/>
          <a:chOff x="0" y="0"/>
          <a:chExt cx="0" cy="0"/>
        </a:xfrm>
      </p:grpSpPr>
      <p:sp>
        <p:nvSpPr>
          <p:cNvPr id="149" name="Google Shape;149;p10"/>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0" name="Google Shape;150;p10"/>
          <p:cNvSpPr/>
          <p:nvPr/>
        </p:nvSpPr>
        <p:spPr>
          <a:xfrm>
            <a:off x="10198657" y="1"/>
            <a:ext cx="1155142" cy="625027"/>
          </a:xfrm>
          <a:custGeom>
            <a:rect b="b" l="l" r="r" t="t"/>
            <a:pathLst>
              <a:path extrusionOk="0" h="625027" w="1155142">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5">
              <a:alpha val="94509"/>
            </a:schemeClr>
          </a:solidFill>
          <a:ln>
            <a:noFill/>
          </a:ln>
        </p:spPr>
        <p:txBody>
          <a:bodyPr anchorCtr="0" anchor="ctr" bIns="45700" lIns="91425" spcFirstLastPara="1" rIns="91425" wrap="square" tIns="45700">
            <a:noAutofit/>
          </a:bodyPr>
          <a:lstStyle/>
          <a:p>
            <a:pPr indent="0" lvl="0" marL="0" marR="0" rtl="1"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1" name="Google Shape;151;p10"/>
          <p:cNvSpPr txBox="1"/>
          <p:nvPr>
            <p:ph idx="1" type="body"/>
          </p:nvPr>
        </p:nvSpPr>
        <p:spPr>
          <a:xfrm>
            <a:off x="307462" y="1621880"/>
            <a:ext cx="5393361" cy="4351338"/>
          </a:xfrm>
          <a:prstGeom prst="rect">
            <a:avLst/>
          </a:prstGeom>
          <a:noFill/>
          <a:ln>
            <a:noFill/>
          </a:ln>
        </p:spPr>
        <p:txBody>
          <a:bodyPr anchorCtr="0" anchor="t" bIns="45700" lIns="91425" spcFirstLastPara="1" rIns="91425" wrap="square" tIns="45700">
            <a:normAutofit/>
          </a:bodyPr>
          <a:lstStyle/>
          <a:p>
            <a:pPr indent="0" lvl="0" marL="0" rtl="1" algn="r">
              <a:lnSpc>
                <a:spcPct val="90000"/>
              </a:lnSpc>
              <a:spcBef>
                <a:spcPts val="0"/>
              </a:spcBef>
              <a:spcAft>
                <a:spcPts val="0"/>
              </a:spcAft>
              <a:buClr>
                <a:schemeClr val="dk1"/>
              </a:buClr>
              <a:buSzPts val="5400"/>
              <a:buNone/>
            </a:pPr>
            <a:r>
              <a:rPr lang="iw-IL" sz="5400">
                <a:latin typeface="Arial"/>
                <a:ea typeface="Arial"/>
                <a:cs typeface="Arial"/>
                <a:sym typeface="Arial"/>
              </a:rPr>
              <a:t>שתי הפתעות ואתגרים קבוצתיים </a:t>
            </a:r>
            <a:endParaRPr/>
          </a:p>
          <a:p>
            <a:pPr indent="0" lvl="0" marL="0" rtl="1" algn="r">
              <a:lnSpc>
                <a:spcPct val="90000"/>
              </a:lnSpc>
              <a:spcBef>
                <a:spcPts val="1000"/>
              </a:spcBef>
              <a:spcAft>
                <a:spcPts val="0"/>
              </a:spcAft>
              <a:buClr>
                <a:schemeClr val="dk1"/>
              </a:buClr>
              <a:buSzPts val="5400"/>
              <a:buNone/>
            </a:pPr>
            <a:r>
              <a:rPr lang="iw-IL" sz="5400">
                <a:latin typeface="Arial"/>
                <a:ea typeface="Arial"/>
                <a:cs typeface="Arial"/>
                <a:sym typeface="Arial"/>
              </a:rPr>
              <a:t>לשבוע הקרוב</a:t>
            </a:r>
            <a:endParaRPr/>
          </a:p>
          <a:p>
            <a:pPr indent="0" lvl="0" marL="0" rtl="1" algn="r">
              <a:lnSpc>
                <a:spcPct val="90000"/>
              </a:lnSpc>
              <a:spcBef>
                <a:spcPts val="1000"/>
              </a:spcBef>
              <a:spcAft>
                <a:spcPts val="0"/>
              </a:spcAft>
              <a:buClr>
                <a:schemeClr val="dk1"/>
              </a:buClr>
              <a:buSzPts val="5400"/>
              <a:buNone/>
            </a:pPr>
            <a:r>
              <a:t/>
            </a:r>
            <a:endParaRPr sz="5400">
              <a:latin typeface="Arial"/>
              <a:ea typeface="Arial"/>
              <a:cs typeface="Arial"/>
              <a:sym typeface="Arial"/>
            </a:endParaRPr>
          </a:p>
          <a:p>
            <a:pPr indent="0" lvl="0" marL="0" rtl="1" algn="r">
              <a:lnSpc>
                <a:spcPct val="90000"/>
              </a:lnSpc>
              <a:spcBef>
                <a:spcPts val="1000"/>
              </a:spcBef>
              <a:spcAft>
                <a:spcPts val="0"/>
              </a:spcAft>
              <a:buClr>
                <a:schemeClr val="dk1"/>
              </a:buClr>
              <a:buSzPts val="5400"/>
              <a:buNone/>
            </a:pPr>
            <a:r>
              <a:t/>
            </a:r>
            <a:endParaRPr sz="5400">
              <a:latin typeface="Arial"/>
              <a:ea typeface="Arial"/>
              <a:cs typeface="Arial"/>
              <a:sym typeface="Arial"/>
            </a:endParaRPr>
          </a:p>
          <a:p>
            <a:pPr indent="0" lvl="0" marL="0" rtl="1" algn="r">
              <a:lnSpc>
                <a:spcPct val="90000"/>
              </a:lnSpc>
              <a:spcBef>
                <a:spcPts val="1000"/>
              </a:spcBef>
              <a:spcAft>
                <a:spcPts val="0"/>
              </a:spcAft>
              <a:buClr>
                <a:schemeClr val="dk1"/>
              </a:buClr>
              <a:buSzPts val="5400"/>
              <a:buNone/>
            </a:pPr>
            <a:r>
              <a:t/>
            </a:r>
            <a:endParaRPr sz="5400">
              <a:latin typeface="Arial"/>
              <a:ea typeface="Arial"/>
              <a:cs typeface="Arial"/>
              <a:sym typeface="Arial"/>
            </a:endParaRPr>
          </a:p>
          <a:p>
            <a:pPr indent="0" lvl="0" marL="0" rtl="1" algn="r">
              <a:lnSpc>
                <a:spcPct val="90000"/>
              </a:lnSpc>
              <a:spcBef>
                <a:spcPts val="1000"/>
              </a:spcBef>
              <a:spcAft>
                <a:spcPts val="0"/>
              </a:spcAft>
              <a:buClr>
                <a:schemeClr val="dk1"/>
              </a:buClr>
              <a:buSzPts val="5400"/>
              <a:buNone/>
            </a:pPr>
            <a:r>
              <a:t/>
            </a:r>
            <a:endParaRPr sz="5400">
              <a:latin typeface="Arial"/>
              <a:ea typeface="Arial"/>
              <a:cs typeface="Arial"/>
              <a:sym typeface="Arial"/>
            </a:endParaRPr>
          </a:p>
        </p:txBody>
      </p:sp>
      <p:sp>
        <p:nvSpPr>
          <p:cNvPr id="152" name="Google Shape;152;p10"/>
          <p:cNvSpPr/>
          <p:nvPr/>
        </p:nvSpPr>
        <p:spPr>
          <a:xfrm>
            <a:off x="6808185" y="3423959"/>
            <a:ext cx="540822" cy="540822"/>
          </a:xfrm>
          <a:prstGeom prst="ellipse">
            <a:avLst/>
          </a:prstGeom>
          <a:noFill/>
          <a:ln cap="flat" cmpd="sng" w="127000">
            <a:solidFill>
              <a:schemeClr val="accent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להגיש" id="153" name="Google Shape;153;p10"/>
          <p:cNvPicPr preferRelativeResize="0"/>
          <p:nvPr/>
        </p:nvPicPr>
        <p:blipFill rotWithShape="1">
          <a:blip r:embed="rId3">
            <a:alphaModFix/>
          </a:blip>
          <a:srcRect b="0" l="0" r="0" t="0"/>
          <a:stretch/>
        </p:blipFill>
        <p:spPr>
          <a:xfrm>
            <a:off x="7887184" y="1216485"/>
            <a:ext cx="3781051" cy="3781051"/>
          </a:xfrm>
          <a:custGeom>
            <a:rect b="b" l="l" r="r" t="t"/>
            <a:pathLst>
              <a:path extrusionOk="0" h="5712488" w="4114800">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a:noFill/>
          <a:ln>
            <a:noFill/>
          </a:ln>
        </p:spPr>
      </p:pic>
      <p:sp>
        <p:nvSpPr>
          <p:cNvPr id="154" name="Google Shape;154;p10"/>
          <p:cNvSpPr/>
          <p:nvPr/>
        </p:nvSpPr>
        <p:spPr>
          <a:xfrm>
            <a:off x="6749602" y="1"/>
            <a:ext cx="2066948" cy="1621879"/>
          </a:xfrm>
          <a:custGeom>
            <a:rect b="b" l="l" r="r" t="t"/>
            <a:pathLst>
              <a:path extrusionOk="0" h="1621879" w="2066948">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1" algn="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cxnSp>
        <p:nvCxnSpPr>
          <p:cNvPr id="155" name="Google Shape;155;p10"/>
          <p:cNvCxnSpPr/>
          <p:nvPr/>
        </p:nvCxnSpPr>
        <p:spPr>
          <a:xfrm>
            <a:off x="12138745" y="1027906"/>
            <a:ext cx="0" cy="1597708"/>
          </a:xfrm>
          <a:prstGeom prst="straightConnector1">
            <a:avLst/>
          </a:prstGeom>
          <a:noFill/>
          <a:ln cap="rnd" cmpd="sng" w="127000">
            <a:solidFill>
              <a:schemeClr val="accent4"/>
            </a:solidFill>
            <a:prstDash val="dash"/>
            <a:miter lim="800000"/>
            <a:headEnd len="sm" w="sm" type="none"/>
            <a:tailEnd len="sm" w="sm" type="none"/>
          </a:ln>
        </p:spPr>
      </p:cxnSp>
      <p:sp>
        <p:nvSpPr>
          <p:cNvPr id="156" name="Google Shape;156;p10"/>
          <p:cNvSpPr/>
          <p:nvPr/>
        </p:nvSpPr>
        <p:spPr>
          <a:xfrm rot="-1136562">
            <a:off x="7456580" y="5166682"/>
            <a:ext cx="1835725" cy="2024785"/>
          </a:xfrm>
          <a:custGeom>
            <a:rect b="b" l="l" r="r" t="t"/>
            <a:pathLst>
              <a:path extrusionOk="0" h="2024785" w="183572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1" algn="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57" name="Google Shape;157;p10"/>
          <p:cNvSpPr/>
          <p:nvPr/>
        </p:nvSpPr>
        <p:spPr>
          <a:xfrm>
            <a:off x="6809527" y="6033795"/>
            <a:ext cx="1991064" cy="824205"/>
          </a:xfrm>
          <a:custGeom>
            <a:rect b="b" l="l" r="r" t="t"/>
            <a:pathLst>
              <a:path extrusionOk="0" h="824205" w="1991064">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1"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8" name="Google Shape;158;p10"/>
          <p:cNvSpPr/>
          <p:nvPr/>
        </p:nvSpPr>
        <p:spPr>
          <a:xfrm>
            <a:off x="10851696" y="5519196"/>
            <a:ext cx="1340305" cy="1338805"/>
          </a:xfrm>
          <a:custGeom>
            <a:rect b="b" l="l" r="r" t="t"/>
            <a:pathLst>
              <a:path extrusionOk="0" h="1338805" w="13403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1" algn="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2" name="Shape 162"/>
        <p:cNvGrpSpPr/>
        <p:nvPr/>
      </p:nvGrpSpPr>
      <p:grpSpPr>
        <a:xfrm>
          <a:off x="0" y="0"/>
          <a:ext cx="0" cy="0"/>
          <a:chOff x="0" y="0"/>
          <a:chExt cx="0" cy="0"/>
        </a:xfrm>
      </p:grpSpPr>
      <p:sp>
        <p:nvSpPr>
          <p:cNvPr id="163" name="Google Shape;163;p11"/>
          <p:cNvSpPr/>
          <p:nvPr/>
        </p:nvSpPr>
        <p:spPr>
          <a:xfrm>
            <a:off x="1" y="0"/>
            <a:ext cx="608211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1"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4" name="Google Shape;164;p11"/>
          <p:cNvSpPr/>
          <p:nvPr/>
        </p:nvSpPr>
        <p:spPr>
          <a:xfrm>
            <a:off x="1" y="0"/>
            <a:ext cx="12191998" cy="6858000"/>
          </a:xfrm>
          <a:prstGeom prst="rect">
            <a:avLst/>
          </a:prstGeom>
          <a:gradFill>
            <a:gsLst>
              <a:gs pos="0">
                <a:srgbClr val="3865B4"/>
              </a:gs>
              <a:gs pos="25000">
                <a:srgbClr val="3865B4"/>
              </a:gs>
              <a:gs pos="94000">
                <a:srgbClr val="3A3838"/>
              </a:gs>
              <a:gs pos="100000">
                <a:srgbClr val="3A3838"/>
              </a:gs>
            </a:gsLst>
            <a:lin ang="4200000" scaled="0"/>
          </a:gradFill>
          <a:ln>
            <a:noFill/>
          </a:ln>
        </p:spPr>
        <p:txBody>
          <a:bodyPr anchorCtr="0" anchor="ctr" bIns="45700" lIns="91425" spcFirstLastPara="1" rIns="91425" wrap="square" tIns="45700">
            <a:noAutofit/>
          </a:bodyPr>
          <a:lstStyle/>
          <a:p>
            <a:pPr indent="0" lvl="0" marL="0" marR="0" rtl="1"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id="165" name="Google Shape;165;p11"/>
          <p:cNvPicPr preferRelativeResize="0"/>
          <p:nvPr/>
        </p:nvPicPr>
        <p:blipFill rotWithShape="1">
          <a:blip r:embed="rId3">
            <a:alphaModFix/>
          </a:blip>
          <a:srcRect b="0" l="0" r="0" t="0"/>
          <a:stretch/>
        </p:blipFill>
        <p:spPr>
          <a:xfrm>
            <a:off x="0" y="0"/>
            <a:ext cx="12192000" cy="6858000"/>
          </a:xfrm>
          <a:prstGeom prst="rect">
            <a:avLst/>
          </a:prstGeom>
          <a:noFill/>
          <a:ln>
            <a:noFill/>
          </a:ln>
        </p:spPr>
      </p:pic>
      <p:sp>
        <p:nvSpPr>
          <p:cNvPr id="166" name="Google Shape;166;p11"/>
          <p:cNvSpPr txBox="1"/>
          <p:nvPr>
            <p:ph idx="1" type="body"/>
          </p:nvPr>
        </p:nvSpPr>
        <p:spPr>
          <a:xfrm>
            <a:off x="5539409" y="874698"/>
            <a:ext cx="6201806" cy="5108604"/>
          </a:xfrm>
          <a:prstGeom prst="rect">
            <a:avLst/>
          </a:prstGeom>
          <a:noFill/>
          <a:ln>
            <a:noFill/>
          </a:ln>
        </p:spPr>
        <p:txBody>
          <a:bodyPr anchorCtr="0" anchor="ctr" bIns="45700" lIns="91425" spcFirstLastPara="1" rIns="91425" wrap="square" tIns="45700">
            <a:normAutofit/>
          </a:bodyPr>
          <a:lstStyle/>
          <a:p>
            <a:pPr indent="0" lvl="0" marL="0" rtl="1" algn="r">
              <a:lnSpc>
                <a:spcPct val="90000"/>
              </a:lnSpc>
              <a:spcBef>
                <a:spcPts val="0"/>
              </a:spcBef>
              <a:spcAft>
                <a:spcPts val="0"/>
              </a:spcAft>
              <a:buClr>
                <a:srgbClr val="000000"/>
              </a:buClr>
              <a:buSzPts val="3200"/>
              <a:buNone/>
            </a:pPr>
            <a:r>
              <a:rPr lang="iw-IL" sz="3200">
                <a:solidFill>
                  <a:srgbClr val="741B47"/>
                </a:solidFill>
                <a:latin typeface="Suez One"/>
                <a:ea typeface="Suez One"/>
                <a:cs typeface="Suez One"/>
                <a:sym typeface="Suez One"/>
              </a:rPr>
              <a:t>אני אחלק את כל הקבוצה לזוגות וכל זוג צריך להיפגש במהלך השבוע לפגישת זום אינטימית </a:t>
            </a:r>
            <a:endParaRPr>
              <a:solidFill>
                <a:srgbClr val="741B47"/>
              </a:solidFill>
              <a:latin typeface="Suez One"/>
              <a:ea typeface="Suez One"/>
              <a:cs typeface="Suez One"/>
              <a:sym typeface="Suez One"/>
            </a:endParaRPr>
          </a:p>
          <a:p>
            <a:pPr indent="0" lvl="0" marL="0" rtl="1" algn="r">
              <a:lnSpc>
                <a:spcPct val="90000"/>
              </a:lnSpc>
              <a:spcBef>
                <a:spcPts val="1000"/>
              </a:spcBef>
              <a:spcAft>
                <a:spcPts val="0"/>
              </a:spcAft>
              <a:buClr>
                <a:srgbClr val="000000"/>
              </a:buClr>
              <a:buSzPts val="3200"/>
              <a:buNone/>
            </a:pPr>
            <a:r>
              <a:rPr lang="iw-IL" sz="2500">
                <a:solidFill>
                  <a:srgbClr val="741B47"/>
                </a:solidFill>
                <a:latin typeface="Suez One"/>
                <a:ea typeface="Suez One"/>
                <a:cs typeface="Suez One"/>
                <a:sym typeface="Suez One"/>
              </a:rPr>
              <a:t>(וכמובן לשלוח לנו צילום של המפגש בקבוצה).</a:t>
            </a:r>
            <a:endParaRPr sz="2100">
              <a:solidFill>
                <a:srgbClr val="741B47"/>
              </a:solidFill>
              <a:latin typeface="Suez One"/>
              <a:ea typeface="Suez One"/>
              <a:cs typeface="Suez One"/>
              <a:sym typeface="Suez One"/>
            </a:endParaRPr>
          </a:p>
          <a:p>
            <a:pPr indent="0" lvl="0" marL="0" rtl="1" algn="r">
              <a:lnSpc>
                <a:spcPct val="90000"/>
              </a:lnSpc>
              <a:spcBef>
                <a:spcPts val="1000"/>
              </a:spcBef>
              <a:spcAft>
                <a:spcPts val="0"/>
              </a:spcAft>
              <a:buClr>
                <a:srgbClr val="000000"/>
              </a:buClr>
              <a:buSzPts val="3200"/>
              <a:buNone/>
            </a:pPr>
            <a:r>
              <a:rPr lang="iw-IL" sz="3200">
                <a:solidFill>
                  <a:srgbClr val="741B47"/>
                </a:solidFill>
                <a:latin typeface="Suez One"/>
                <a:ea typeface="Suez One"/>
                <a:cs typeface="Suez One"/>
                <a:sym typeface="Suez One"/>
              </a:rPr>
              <a:t>המטרה: להעמיק את החברויות בקבוצה גם מרחוק.</a:t>
            </a:r>
            <a:endParaRPr>
              <a:solidFill>
                <a:srgbClr val="741B47"/>
              </a:solidFill>
              <a:latin typeface="Suez One"/>
              <a:ea typeface="Suez One"/>
              <a:cs typeface="Suez One"/>
              <a:sym typeface="Suez One"/>
            </a:endParaRPr>
          </a:p>
          <a:p>
            <a:pPr indent="0" lvl="0" marL="0" rtl="1" algn="r">
              <a:lnSpc>
                <a:spcPct val="90000"/>
              </a:lnSpc>
              <a:spcBef>
                <a:spcPts val="1000"/>
              </a:spcBef>
              <a:spcAft>
                <a:spcPts val="0"/>
              </a:spcAft>
              <a:buClr>
                <a:srgbClr val="000000"/>
              </a:buClr>
              <a:buSzPts val="3200"/>
              <a:buNone/>
            </a:pPr>
            <a:br>
              <a:rPr lang="iw-IL" sz="3200">
                <a:solidFill>
                  <a:srgbClr val="741B47"/>
                </a:solidFill>
                <a:latin typeface="Suez One"/>
                <a:ea typeface="Suez One"/>
                <a:cs typeface="Suez One"/>
                <a:sym typeface="Suez One"/>
              </a:rPr>
            </a:br>
            <a:r>
              <a:rPr lang="iw-IL" sz="3200">
                <a:solidFill>
                  <a:srgbClr val="741B47"/>
                </a:solidFill>
                <a:latin typeface="Suez One"/>
                <a:ea typeface="Suez One"/>
                <a:cs typeface="Suez One"/>
                <a:sym typeface="Suez One"/>
              </a:rPr>
              <a:t>אני אשלח משחק מגניב עם שאלות ונושאים למפגש הזוגי, יהיה כיף!</a:t>
            </a:r>
            <a:endParaRPr>
              <a:solidFill>
                <a:srgbClr val="741B47"/>
              </a:solidFill>
              <a:latin typeface="Suez One"/>
              <a:ea typeface="Suez One"/>
              <a:cs typeface="Suez One"/>
              <a:sym typeface="Suez One"/>
            </a:endParaRPr>
          </a:p>
          <a:p>
            <a:pPr indent="0" lvl="0" marL="0" rtl="1" algn="r">
              <a:lnSpc>
                <a:spcPct val="90000"/>
              </a:lnSpc>
              <a:spcBef>
                <a:spcPts val="1000"/>
              </a:spcBef>
              <a:spcAft>
                <a:spcPts val="0"/>
              </a:spcAft>
              <a:buClr>
                <a:schemeClr val="dk1"/>
              </a:buClr>
              <a:buSzPts val="3200"/>
              <a:buNone/>
            </a:pPr>
            <a:r>
              <a:t/>
            </a:r>
            <a:endParaRPr sz="3200">
              <a:solidFill>
                <a:srgbClr val="741B47"/>
              </a:solidFill>
              <a:latin typeface="Suez One"/>
              <a:ea typeface="Suez One"/>
              <a:cs typeface="Suez One"/>
              <a:sym typeface="Suez One"/>
            </a:endParaRPr>
          </a:p>
        </p:txBody>
      </p:sp>
      <p:sp>
        <p:nvSpPr>
          <p:cNvPr id="167" name="Google Shape;167;p11"/>
          <p:cNvSpPr txBox="1"/>
          <p:nvPr/>
        </p:nvSpPr>
        <p:spPr>
          <a:xfrm>
            <a:off x="556590" y="2319131"/>
            <a:ext cx="3578087" cy="1754326"/>
          </a:xfrm>
          <a:prstGeom prst="rect">
            <a:avLst/>
          </a:prstGeom>
          <a:noFill/>
          <a:ln>
            <a:noFill/>
          </a:ln>
        </p:spPr>
        <p:txBody>
          <a:bodyPr anchorCtr="0" anchor="t" bIns="45700" lIns="91425" spcFirstLastPara="1" rIns="91425" wrap="square" tIns="45700">
            <a:spAutoFit/>
          </a:bodyPr>
          <a:lstStyle/>
          <a:p>
            <a:pPr indent="0" lvl="0" marL="0" marR="0" rtl="1" algn="ctr">
              <a:lnSpc>
                <a:spcPct val="100000"/>
              </a:lnSpc>
              <a:spcBef>
                <a:spcPts val="0"/>
              </a:spcBef>
              <a:spcAft>
                <a:spcPts val="0"/>
              </a:spcAft>
              <a:buClr>
                <a:srgbClr val="000000"/>
              </a:buClr>
              <a:buSzPts val="5400"/>
              <a:buFont typeface="Arial"/>
              <a:buNone/>
            </a:pPr>
            <a:r>
              <a:rPr b="0" i="0" lang="iw-IL" sz="5400" u="none" cap="none" strike="noStrike">
                <a:solidFill>
                  <a:schemeClr val="lt1"/>
                </a:solidFill>
                <a:latin typeface="Suez One"/>
                <a:ea typeface="Suez One"/>
                <a:cs typeface="Suez One"/>
                <a:sym typeface="Suez One"/>
              </a:rPr>
              <a:t>פגישה זוגית בzoom</a:t>
            </a:r>
            <a:endParaRPr b="0" i="0" sz="5400" u="none" cap="none" strike="noStrike">
              <a:solidFill>
                <a:schemeClr val="lt1"/>
              </a:solidFill>
              <a:latin typeface="Suez One"/>
              <a:ea typeface="Suez One"/>
              <a:cs typeface="Suez One"/>
              <a:sym typeface="Suez One"/>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1" name="Shape 171"/>
        <p:cNvGrpSpPr/>
        <p:nvPr/>
      </p:nvGrpSpPr>
      <p:grpSpPr>
        <a:xfrm>
          <a:off x="0" y="0"/>
          <a:ext cx="0" cy="0"/>
          <a:chOff x="0" y="0"/>
          <a:chExt cx="0" cy="0"/>
        </a:xfrm>
      </p:grpSpPr>
      <p:sp>
        <p:nvSpPr>
          <p:cNvPr id="172" name="Google Shape;172;p12"/>
          <p:cNvSpPr/>
          <p:nvPr/>
        </p:nvSpPr>
        <p:spPr>
          <a:xfrm>
            <a:off x="1" y="0"/>
            <a:ext cx="608211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1"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3" name="Google Shape;173;p12"/>
          <p:cNvSpPr/>
          <p:nvPr/>
        </p:nvSpPr>
        <p:spPr>
          <a:xfrm>
            <a:off x="1" y="0"/>
            <a:ext cx="12191998" cy="6858000"/>
          </a:xfrm>
          <a:prstGeom prst="rect">
            <a:avLst/>
          </a:prstGeom>
          <a:gradFill>
            <a:gsLst>
              <a:gs pos="0">
                <a:srgbClr val="3865B4"/>
              </a:gs>
              <a:gs pos="25000">
                <a:srgbClr val="3865B4"/>
              </a:gs>
              <a:gs pos="94000">
                <a:srgbClr val="3A3838"/>
              </a:gs>
              <a:gs pos="100000">
                <a:srgbClr val="3A3838"/>
              </a:gs>
            </a:gsLst>
            <a:lin ang="4200000" scaled="0"/>
          </a:gradFill>
          <a:ln>
            <a:noFill/>
          </a:ln>
        </p:spPr>
        <p:txBody>
          <a:bodyPr anchorCtr="0" anchor="ctr" bIns="45700" lIns="91425" spcFirstLastPara="1" rIns="91425" wrap="square" tIns="45700">
            <a:noAutofit/>
          </a:bodyPr>
          <a:lstStyle/>
          <a:p>
            <a:pPr indent="0" lvl="0" marL="0" marR="0" rtl="1"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id="174" name="Google Shape;174;p12"/>
          <p:cNvPicPr preferRelativeResize="0"/>
          <p:nvPr/>
        </p:nvPicPr>
        <p:blipFill rotWithShape="1">
          <a:blip r:embed="rId3">
            <a:alphaModFix/>
          </a:blip>
          <a:srcRect b="0" l="0" r="0" t="0"/>
          <a:stretch/>
        </p:blipFill>
        <p:spPr>
          <a:xfrm>
            <a:off x="0" y="0"/>
            <a:ext cx="12192000" cy="6858000"/>
          </a:xfrm>
          <a:prstGeom prst="rect">
            <a:avLst/>
          </a:prstGeom>
          <a:noFill/>
          <a:ln>
            <a:noFill/>
          </a:ln>
        </p:spPr>
      </p:pic>
      <p:sp>
        <p:nvSpPr>
          <p:cNvPr id="175" name="Google Shape;175;p12"/>
          <p:cNvSpPr txBox="1"/>
          <p:nvPr>
            <p:ph idx="1" type="body"/>
          </p:nvPr>
        </p:nvSpPr>
        <p:spPr>
          <a:xfrm>
            <a:off x="5229225" y="800879"/>
            <a:ext cx="6767508" cy="5441772"/>
          </a:xfrm>
          <a:prstGeom prst="rect">
            <a:avLst/>
          </a:prstGeom>
          <a:noFill/>
          <a:ln>
            <a:noFill/>
          </a:ln>
        </p:spPr>
        <p:txBody>
          <a:bodyPr anchorCtr="0" anchor="ctr" bIns="45700" lIns="91425" spcFirstLastPara="1" rIns="91425" wrap="square" tIns="45700">
            <a:normAutofit/>
          </a:bodyPr>
          <a:lstStyle/>
          <a:p>
            <a:pPr indent="0" lvl="0" marL="0" rtl="1" algn="r">
              <a:lnSpc>
                <a:spcPct val="90000"/>
              </a:lnSpc>
              <a:spcBef>
                <a:spcPts val="0"/>
              </a:spcBef>
              <a:spcAft>
                <a:spcPts val="0"/>
              </a:spcAft>
              <a:buClr>
                <a:srgbClr val="000000"/>
              </a:buClr>
              <a:buSzPts val="2590"/>
              <a:buNone/>
            </a:pPr>
            <a:r>
              <a:rPr lang="iw-IL" sz="2590">
                <a:solidFill>
                  <a:srgbClr val="741B47"/>
                </a:solidFill>
                <a:latin typeface="Suez One"/>
                <a:ea typeface="Suez One"/>
                <a:cs typeface="Suez One"/>
                <a:sym typeface="Suez One"/>
              </a:rPr>
              <a:t>בשבועיים הקרובים (החל מהיום) בכל יום מישהו אחר מהקבוצה ישלח בוואסטאפ רעיון למשהו אחר שאפשר לעשות בתקופה הזו של הסגר. </a:t>
            </a:r>
            <a:endParaRPr>
              <a:solidFill>
                <a:srgbClr val="741B47"/>
              </a:solidFill>
              <a:latin typeface="Suez One"/>
              <a:ea typeface="Suez One"/>
              <a:cs typeface="Suez One"/>
              <a:sym typeface="Suez One"/>
            </a:endParaRPr>
          </a:p>
          <a:p>
            <a:pPr indent="0" lvl="0" marL="0" rtl="1" algn="r">
              <a:lnSpc>
                <a:spcPct val="90000"/>
              </a:lnSpc>
              <a:spcBef>
                <a:spcPts val="1000"/>
              </a:spcBef>
              <a:spcAft>
                <a:spcPts val="0"/>
              </a:spcAft>
              <a:buClr>
                <a:srgbClr val="000000"/>
              </a:buClr>
              <a:buSzPts val="2590"/>
              <a:buNone/>
            </a:pPr>
            <a:r>
              <a:rPr lang="iw-IL" sz="2590">
                <a:solidFill>
                  <a:srgbClr val="741B47"/>
                </a:solidFill>
                <a:latin typeface="Suez One"/>
                <a:ea typeface="Suez One"/>
                <a:cs typeface="Suez One"/>
                <a:sym typeface="Suez One"/>
              </a:rPr>
              <a:t>המטרה: תהיו כמה שיותר יצירתיים! רעיונות למתכונים, תחביבים חדשים, אתרים ובלוגים מעניינים, פתיחה לעולמות תוכן לא מוכרים, הכול הולך.</a:t>
            </a:r>
            <a:endParaRPr>
              <a:solidFill>
                <a:srgbClr val="741B47"/>
              </a:solidFill>
              <a:latin typeface="Suez One"/>
              <a:ea typeface="Suez One"/>
              <a:cs typeface="Suez One"/>
              <a:sym typeface="Suez One"/>
            </a:endParaRPr>
          </a:p>
          <a:p>
            <a:pPr indent="0" lvl="0" marL="0" rtl="1" algn="r">
              <a:lnSpc>
                <a:spcPct val="90000"/>
              </a:lnSpc>
              <a:spcBef>
                <a:spcPts val="1000"/>
              </a:spcBef>
              <a:spcAft>
                <a:spcPts val="0"/>
              </a:spcAft>
              <a:buClr>
                <a:schemeClr val="dk1"/>
              </a:buClr>
              <a:buSzPts val="2590"/>
              <a:buNone/>
            </a:pPr>
            <a:r>
              <a:t/>
            </a:r>
            <a:endParaRPr sz="2590">
              <a:solidFill>
                <a:srgbClr val="741B47"/>
              </a:solidFill>
              <a:latin typeface="Suez One"/>
              <a:ea typeface="Suez One"/>
              <a:cs typeface="Suez One"/>
              <a:sym typeface="Suez One"/>
            </a:endParaRPr>
          </a:p>
          <a:p>
            <a:pPr indent="0" lvl="0" marL="0" rtl="1" algn="r">
              <a:lnSpc>
                <a:spcPct val="90000"/>
              </a:lnSpc>
              <a:spcBef>
                <a:spcPts val="1000"/>
              </a:spcBef>
              <a:spcAft>
                <a:spcPts val="0"/>
              </a:spcAft>
              <a:buClr>
                <a:srgbClr val="000000"/>
              </a:buClr>
              <a:buSzPts val="2590"/>
              <a:buNone/>
            </a:pPr>
            <a:r>
              <a:rPr lang="iw-IL" sz="2590">
                <a:solidFill>
                  <a:srgbClr val="741B47"/>
                </a:solidFill>
                <a:latin typeface="Suez One"/>
                <a:ea typeface="Suez One"/>
                <a:cs typeface="Suez One"/>
                <a:sym typeface="Suez One"/>
              </a:rPr>
              <a:t>כל מי שכותב מזמין מישהו אחר מהקבוצה להיות הבא אחריו. </a:t>
            </a:r>
            <a:endParaRPr>
              <a:solidFill>
                <a:srgbClr val="741B47"/>
              </a:solidFill>
              <a:latin typeface="Suez One"/>
              <a:ea typeface="Suez One"/>
              <a:cs typeface="Suez One"/>
              <a:sym typeface="Suez One"/>
            </a:endParaRPr>
          </a:p>
          <a:p>
            <a:pPr indent="0" lvl="0" marL="0" rtl="1" algn="r">
              <a:lnSpc>
                <a:spcPct val="90000"/>
              </a:lnSpc>
              <a:spcBef>
                <a:spcPts val="1000"/>
              </a:spcBef>
              <a:spcAft>
                <a:spcPts val="0"/>
              </a:spcAft>
              <a:buClr>
                <a:schemeClr val="dk1"/>
              </a:buClr>
              <a:buSzPts val="2590"/>
              <a:buNone/>
            </a:pPr>
            <a:r>
              <a:t/>
            </a:r>
            <a:endParaRPr sz="2590">
              <a:solidFill>
                <a:srgbClr val="741B47"/>
              </a:solidFill>
              <a:latin typeface="Suez One"/>
              <a:ea typeface="Suez One"/>
              <a:cs typeface="Suez One"/>
              <a:sym typeface="Suez One"/>
            </a:endParaRPr>
          </a:p>
          <a:p>
            <a:pPr indent="0" lvl="0" marL="0" rtl="1" algn="r">
              <a:lnSpc>
                <a:spcPct val="90000"/>
              </a:lnSpc>
              <a:spcBef>
                <a:spcPts val="1000"/>
              </a:spcBef>
              <a:spcAft>
                <a:spcPts val="0"/>
              </a:spcAft>
              <a:buClr>
                <a:srgbClr val="000000"/>
              </a:buClr>
              <a:buSzPts val="2960"/>
              <a:buNone/>
            </a:pPr>
            <a:r>
              <a:rPr lang="iw-IL" sz="2960">
                <a:solidFill>
                  <a:srgbClr val="741B47"/>
                </a:solidFill>
                <a:latin typeface="Suez One"/>
                <a:ea typeface="Suez One"/>
                <a:cs typeface="Suez One"/>
                <a:sym typeface="Suez One"/>
              </a:rPr>
              <a:t>מי מתנדב להתחיל כבר היום?</a:t>
            </a:r>
            <a:endParaRPr>
              <a:solidFill>
                <a:srgbClr val="741B47"/>
              </a:solidFill>
              <a:latin typeface="Suez One"/>
              <a:ea typeface="Suez One"/>
              <a:cs typeface="Suez One"/>
              <a:sym typeface="Suez One"/>
            </a:endParaRPr>
          </a:p>
        </p:txBody>
      </p:sp>
      <p:sp>
        <p:nvSpPr>
          <p:cNvPr id="176" name="Google Shape;176;p12"/>
          <p:cNvSpPr txBox="1"/>
          <p:nvPr/>
        </p:nvSpPr>
        <p:spPr>
          <a:xfrm>
            <a:off x="173700" y="2062775"/>
            <a:ext cx="3885000" cy="2308200"/>
          </a:xfrm>
          <a:prstGeom prst="rect">
            <a:avLst/>
          </a:prstGeom>
          <a:noFill/>
          <a:ln>
            <a:noFill/>
          </a:ln>
        </p:spPr>
        <p:txBody>
          <a:bodyPr anchorCtr="0" anchor="t" bIns="45700" lIns="91425" spcFirstLastPara="1" rIns="91425" wrap="square" tIns="45700">
            <a:spAutoFit/>
          </a:bodyPr>
          <a:lstStyle/>
          <a:p>
            <a:pPr indent="0" lvl="0" marL="0" marR="0" rtl="1" algn="r">
              <a:lnSpc>
                <a:spcPct val="100000"/>
              </a:lnSpc>
              <a:spcBef>
                <a:spcPts val="0"/>
              </a:spcBef>
              <a:spcAft>
                <a:spcPts val="0"/>
              </a:spcAft>
              <a:buClr>
                <a:srgbClr val="000000"/>
              </a:buClr>
              <a:buSzPts val="7200"/>
              <a:buFont typeface="Arial"/>
              <a:buNone/>
            </a:pPr>
            <a:r>
              <a:rPr b="0" i="0" lang="iw-IL" sz="7200" u="none" cap="none" strike="noStrike">
                <a:solidFill>
                  <a:schemeClr val="lt1"/>
                </a:solidFill>
                <a:latin typeface="Suez One"/>
                <a:ea typeface="Suez One"/>
                <a:cs typeface="Suez One"/>
                <a:sym typeface="Suez One"/>
              </a:rPr>
              <a:t>אתגר השבועיים</a:t>
            </a:r>
            <a:endParaRPr b="0" i="0" sz="1400" u="none" cap="none" strike="noStrike">
              <a:solidFill>
                <a:srgbClr val="000000"/>
              </a:solidFill>
              <a:latin typeface="Suez One"/>
              <a:ea typeface="Suez One"/>
              <a:cs typeface="Suez One"/>
              <a:sym typeface="Suez One"/>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180" name="Shape 180"/>
        <p:cNvGrpSpPr/>
        <p:nvPr/>
      </p:nvGrpSpPr>
      <p:grpSpPr>
        <a:xfrm>
          <a:off x="0" y="0"/>
          <a:ext cx="0" cy="0"/>
          <a:chOff x="0" y="0"/>
          <a:chExt cx="0" cy="0"/>
        </a:xfrm>
      </p:grpSpPr>
      <p:pic>
        <p:nvPicPr>
          <p:cNvPr id="181" name="Google Shape;181;g97b4f7c7fb_1_71"/>
          <p:cNvPicPr preferRelativeResize="0"/>
          <p:nvPr/>
        </p:nvPicPr>
        <p:blipFill rotWithShape="1">
          <a:blip r:embed="rId3">
            <a:alphaModFix/>
          </a:blip>
          <a:srcRect b="0" l="0" r="0" t="0"/>
          <a:stretch/>
        </p:blipFill>
        <p:spPr>
          <a:xfrm>
            <a:off x="10498875" y="5438399"/>
            <a:ext cx="1562100" cy="885825"/>
          </a:xfrm>
          <a:prstGeom prst="rect">
            <a:avLst/>
          </a:prstGeom>
          <a:noFill/>
          <a:ln>
            <a:noFill/>
          </a:ln>
        </p:spPr>
      </p:pic>
      <p:sp>
        <p:nvSpPr>
          <p:cNvPr id="182" name="Google Shape;182;g97b4f7c7fb_1_71"/>
          <p:cNvSpPr/>
          <p:nvPr/>
        </p:nvSpPr>
        <p:spPr>
          <a:xfrm>
            <a:off x="-4675" y="6324225"/>
            <a:ext cx="12192000" cy="533700"/>
          </a:xfrm>
          <a:prstGeom prst="rect">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3" name="Google Shape;183;g97b4f7c7fb_1_71"/>
          <p:cNvSpPr txBox="1"/>
          <p:nvPr/>
        </p:nvSpPr>
        <p:spPr>
          <a:xfrm>
            <a:off x="1303500" y="852325"/>
            <a:ext cx="8636100" cy="5134800"/>
          </a:xfrm>
          <a:prstGeom prst="rect">
            <a:avLst/>
          </a:prstGeom>
          <a:noFill/>
          <a:ln>
            <a:noFill/>
          </a:ln>
        </p:spPr>
        <p:txBody>
          <a:bodyPr anchorCtr="0" anchor="t" bIns="91425" lIns="91425" spcFirstLastPara="1" rIns="91425" wrap="square" tIns="91425">
            <a:noAutofit/>
          </a:bodyPr>
          <a:lstStyle/>
          <a:p>
            <a:pPr indent="0" lvl="0" marL="0" marR="0" rtl="1" algn="r">
              <a:lnSpc>
                <a:spcPct val="100000"/>
              </a:lnSpc>
              <a:spcBef>
                <a:spcPts val="0"/>
              </a:spcBef>
              <a:spcAft>
                <a:spcPts val="0"/>
              </a:spcAft>
              <a:buClr>
                <a:srgbClr val="000000"/>
              </a:buClr>
              <a:buSzPts val="7400"/>
              <a:buFont typeface="Arial"/>
              <a:buNone/>
            </a:pPr>
            <a:r>
              <a:rPr b="0" i="0" lang="iw-IL" sz="7400" u="none" cap="none" strike="noStrike">
                <a:solidFill>
                  <a:srgbClr val="741B47"/>
                </a:solidFill>
                <a:latin typeface="Suez One"/>
                <a:ea typeface="Suez One"/>
                <a:cs typeface="Suez One"/>
                <a:sym typeface="Suez One"/>
              </a:rPr>
              <a:t>סיכום בצ'אט</a:t>
            </a:r>
            <a:endParaRPr b="0" i="0" sz="7400" u="none" cap="none" strike="noStrike">
              <a:solidFill>
                <a:srgbClr val="741B47"/>
              </a:solidFill>
              <a:latin typeface="Suez One"/>
              <a:ea typeface="Suez One"/>
              <a:cs typeface="Suez One"/>
              <a:sym typeface="Suez One"/>
            </a:endParaRPr>
          </a:p>
          <a:p>
            <a:pPr indent="0" lvl="0" marL="0" marR="0" rtl="1" algn="r">
              <a:lnSpc>
                <a:spcPct val="100000"/>
              </a:lnSpc>
              <a:spcBef>
                <a:spcPts val="0"/>
              </a:spcBef>
              <a:spcAft>
                <a:spcPts val="0"/>
              </a:spcAft>
              <a:buClr>
                <a:srgbClr val="000000"/>
              </a:buClr>
              <a:buSzPts val="7400"/>
              <a:buFont typeface="Arial"/>
              <a:buNone/>
            </a:pPr>
            <a:r>
              <a:t/>
            </a:r>
            <a:endParaRPr b="0" i="0" sz="7400" u="none" cap="none" strike="noStrike">
              <a:solidFill>
                <a:srgbClr val="741B47"/>
              </a:solidFill>
              <a:latin typeface="Suez One"/>
              <a:ea typeface="Suez One"/>
              <a:cs typeface="Suez One"/>
              <a:sym typeface="Suez One"/>
            </a:endParaRPr>
          </a:p>
          <a:p>
            <a:pPr indent="0" lvl="0" marL="0" marR="0" rtl="1" algn="r">
              <a:lnSpc>
                <a:spcPct val="100000"/>
              </a:lnSpc>
              <a:spcBef>
                <a:spcPts val="0"/>
              </a:spcBef>
              <a:spcAft>
                <a:spcPts val="0"/>
              </a:spcAft>
              <a:buClr>
                <a:srgbClr val="000000"/>
              </a:buClr>
              <a:buSzPts val="5500"/>
              <a:buFont typeface="Arial"/>
              <a:buNone/>
            </a:pPr>
            <a:r>
              <a:rPr b="0" i="0" lang="iw-IL" sz="5500" u="none" cap="none" strike="noStrike">
                <a:solidFill>
                  <a:srgbClr val="741B47"/>
                </a:solidFill>
                <a:latin typeface="Suez One"/>
                <a:ea typeface="Suez One"/>
                <a:cs typeface="Suez One"/>
                <a:sym typeface="Suez One"/>
              </a:rPr>
              <a:t>כתבו איך הייתה לכם </a:t>
            </a:r>
            <a:endParaRPr b="0" i="0" sz="5500" u="none" cap="none" strike="noStrike">
              <a:solidFill>
                <a:srgbClr val="741B47"/>
              </a:solidFill>
              <a:latin typeface="Suez One"/>
              <a:ea typeface="Suez One"/>
              <a:cs typeface="Suez One"/>
              <a:sym typeface="Suez One"/>
            </a:endParaRPr>
          </a:p>
          <a:p>
            <a:pPr indent="0" lvl="0" marL="0" marR="0" rtl="1" algn="r">
              <a:lnSpc>
                <a:spcPct val="100000"/>
              </a:lnSpc>
              <a:spcBef>
                <a:spcPts val="0"/>
              </a:spcBef>
              <a:spcAft>
                <a:spcPts val="0"/>
              </a:spcAft>
              <a:buClr>
                <a:srgbClr val="000000"/>
              </a:buClr>
              <a:buSzPts val="5500"/>
              <a:buFont typeface="Arial"/>
              <a:buNone/>
            </a:pPr>
            <a:r>
              <a:rPr b="0" i="0" lang="iw-IL" sz="5500" u="none" cap="none" strike="noStrike">
                <a:solidFill>
                  <a:srgbClr val="741B47"/>
                </a:solidFill>
                <a:latin typeface="Suez One"/>
                <a:ea typeface="Suez One"/>
                <a:cs typeface="Suez One"/>
                <a:sym typeface="Suez One"/>
              </a:rPr>
              <a:t>הפעולה היום </a:t>
            </a:r>
            <a:endParaRPr b="0" i="0" sz="5500" u="none" cap="none" strike="noStrike">
              <a:solidFill>
                <a:srgbClr val="741B47"/>
              </a:solidFill>
              <a:latin typeface="Suez One"/>
              <a:ea typeface="Suez One"/>
              <a:cs typeface="Suez One"/>
              <a:sym typeface="Suez One"/>
            </a:endParaRPr>
          </a:p>
          <a:p>
            <a:pPr indent="0" lvl="0" marL="0" marR="0" rtl="1" algn="r">
              <a:lnSpc>
                <a:spcPct val="100000"/>
              </a:lnSpc>
              <a:spcBef>
                <a:spcPts val="0"/>
              </a:spcBef>
              <a:spcAft>
                <a:spcPts val="0"/>
              </a:spcAft>
              <a:buClr>
                <a:srgbClr val="000000"/>
              </a:buClr>
              <a:buSzPts val="5500"/>
              <a:buFont typeface="Arial"/>
              <a:buNone/>
            </a:pPr>
            <a:r>
              <a:rPr b="0" i="0" lang="iw-IL" sz="5500" u="none" cap="none" strike="noStrike">
                <a:solidFill>
                  <a:srgbClr val="741B47"/>
                </a:solidFill>
                <a:latin typeface="Suez One"/>
                <a:ea typeface="Suez One"/>
                <a:cs typeface="Suez One"/>
                <a:sym typeface="Suez One"/>
              </a:rPr>
              <a:t>במשפט</a:t>
            </a:r>
            <a:endParaRPr b="0" i="0" sz="5500" u="none" cap="none" strike="noStrike">
              <a:solidFill>
                <a:srgbClr val="741B47"/>
              </a:solidFill>
              <a:latin typeface="Suez One"/>
              <a:ea typeface="Suez One"/>
              <a:cs typeface="Suez One"/>
              <a:sym typeface="Suez One"/>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187" name="Shape 187"/>
        <p:cNvGrpSpPr/>
        <p:nvPr/>
      </p:nvGrpSpPr>
      <p:grpSpPr>
        <a:xfrm>
          <a:off x="0" y="0"/>
          <a:ext cx="0" cy="0"/>
          <a:chOff x="0" y="0"/>
          <a:chExt cx="0" cy="0"/>
        </a:xfrm>
      </p:grpSpPr>
      <p:pic>
        <p:nvPicPr>
          <p:cNvPr id="188" name="Google Shape;188;g97b4f7c7fb_1_66"/>
          <p:cNvPicPr preferRelativeResize="0"/>
          <p:nvPr/>
        </p:nvPicPr>
        <p:blipFill rotWithShape="1">
          <a:blip r:embed="rId3">
            <a:alphaModFix/>
          </a:blip>
          <a:srcRect b="0" l="0" r="0" t="0"/>
          <a:stretch/>
        </p:blipFill>
        <p:spPr>
          <a:xfrm>
            <a:off x="10498875" y="5438399"/>
            <a:ext cx="1562100" cy="885825"/>
          </a:xfrm>
          <a:prstGeom prst="rect">
            <a:avLst/>
          </a:prstGeom>
          <a:noFill/>
          <a:ln>
            <a:noFill/>
          </a:ln>
        </p:spPr>
      </p:pic>
      <p:sp>
        <p:nvSpPr>
          <p:cNvPr id="189" name="Google Shape;189;g97b4f7c7fb_1_66"/>
          <p:cNvSpPr/>
          <p:nvPr/>
        </p:nvSpPr>
        <p:spPr>
          <a:xfrm>
            <a:off x="-4675" y="6324225"/>
            <a:ext cx="12192000" cy="533700"/>
          </a:xfrm>
          <a:prstGeom prst="rect">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0" name="Google Shape;190;g97b4f7c7fb_1_66"/>
          <p:cNvSpPr txBox="1"/>
          <p:nvPr/>
        </p:nvSpPr>
        <p:spPr>
          <a:xfrm>
            <a:off x="1541350" y="2241150"/>
            <a:ext cx="6798600" cy="3012900"/>
          </a:xfrm>
          <a:prstGeom prst="rect">
            <a:avLst/>
          </a:prstGeom>
          <a:noFill/>
          <a:ln>
            <a:noFill/>
          </a:ln>
        </p:spPr>
        <p:txBody>
          <a:bodyPr anchorCtr="0" anchor="t" bIns="91425" lIns="91425" spcFirstLastPara="1" rIns="91425" wrap="square" tIns="91425">
            <a:noAutofit/>
          </a:bodyPr>
          <a:lstStyle/>
          <a:p>
            <a:pPr indent="0" lvl="0" marL="0" marR="0" rtl="1" algn="r">
              <a:lnSpc>
                <a:spcPct val="100000"/>
              </a:lnSpc>
              <a:spcBef>
                <a:spcPts val="0"/>
              </a:spcBef>
              <a:spcAft>
                <a:spcPts val="0"/>
              </a:spcAft>
              <a:buClr>
                <a:srgbClr val="000000"/>
              </a:buClr>
              <a:buSzPts val="7400"/>
              <a:buFont typeface="Arial"/>
              <a:buNone/>
            </a:pPr>
            <a:r>
              <a:rPr b="0" i="0" lang="iw-IL" sz="7400" u="none" cap="none" strike="noStrike">
                <a:solidFill>
                  <a:srgbClr val="741B47"/>
                </a:solidFill>
                <a:latin typeface="Suez One"/>
                <a:ea typeface="Suez One"/>
                <a:cs typeface="Suez One"/>
                <a:sym typeface="Suez One"/>
              </a:rPr>
              <a:t>פינה אישית</a:t>
            </a:r>
            <a:endParaRPr b="0" i="0" sz="7400" u="none" cap="none" strike="noStrike">
              <a:solidFill>
                <a:srgbClr val="741B47"/>
              </a:solidFill>
              <a:latin typeface="Suez One"/>
              <a:ea typeface="Suez One"/>
              <a:cs typeface="Suez One"/>
              <a:sym typeface="Suez One"/>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92" name="Shape 92"/>
        <p:cNvGrpSpPr/>
        <p:nvPr/>
      </p:nvGrpSpPr>
      <p:grpSpPr>
        <a:xfrm>
          <a:off x="0" y="0"/>
          <a:ext cx="0" cy="0"/>
          <a:chOff x="0" y="0"/>
          <a:chExt cx="0" cy="0"/>
        </a:xfrm>
      </p:grpSpPr>
      <p:pic>
        <p:nvPicPr>
          <p:cNvPr id="93" name="Google Shape;93;g97b4f7c7fb_1_9"/>
          <p:cNvPicPr preferRelativeResize="0"/>
          <p:nvPr/>
        </p:nvPicPr>
        <p:blipFill rotWithShape="1">
          <a:blip r:embed="rId3">
            <a:alphaModFix/>
          </a:blip>
          <a:srcRect b="0" l="0" r="0" t="0"/>
          <a:stretch/>
        </p:blipFill>
        <p:spPr>
          <a:xfrm>
            <a:off x="10503550" y="5438437"/>
            <a:ext cx="1562100" cy="885825"/>
          </a:xfrm>
          <a:prstGeom prst="rect">
            <a:avLst/>
          </a:prstGeom>
          <a:noFill/>
          <a:ln>
            <a:noFill/>
          </a:ln>
        </p:spPr>
      </p:pic>
      <p:sp>
        <p:nvSpPr>
          <p:cNvPr id="94" name="Google Shape;94;g97b4f7c7fb_1_9"/>
          <p:cNvSpPr/>
          <p:nvPr/>
        </p:nvSpPr>
        <p:spPr>
          <a:xfrm>
            <a:off x="0" y="6324263"/>
            <a:ext cx="12192000" cy="533700"/>
          </a:xfrm>
          <a:prstGeom prst="rect">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5" name="Google Shape;95;g97b4f7c7fb_1_9"/>
          <p:cNvSpPr txBox="1"/>
          <p:nvPr/>
        </p:nvSpPr>
        <p:spPr>
          <a:xfrm>
            <a:off x="1680075" y="594675"/>
            <a:ext cx="8210700" cy="3000000"/>
          </a:xfrm>
          <a:prstGeom prst="rect">
            <a:avLst/>
          </a:prstGeom>
          <a:noFill/>
          <a:ln>
            <a:noFill/>
          </a:ln>
        </p:spPr>
        <p:txBody>
          <a:bodyPr anchorCtr="0" anchor="t" bIns="91425" lIns="91425" spcFirstLastPara="1" rIns="91425" wrap="square" tIns="91425">
            <a:noAutofit/>
          </a:bodyPr>
          <a:lstStyle/>
          <a:p>
            <a:pPr indent="0" lvl="0" marL="0" marR="0" rtl="1" algn="r">
              <a:lnSpc>
                <a:spcPct val="80000"/>
              </a:lnSpc>
              <a:spcBef>
                <a:spcPts val="0"/>
              </a:spcBef>
              <a:spcAft>
                <a:spcPts val="0"/>
              </a:spcAft>
              <a:buClr>
                <a:srgbClr val="000000"/>
              </a:buClr>
              <a:buSzPts val="2960"/>
              <a:buFont typeface="Arial"/>
              <a:buNone/>
            </a:pPr>
            <a:r>
              <a:rPr b="0" i="0" lang="iw-IL" sz="2960" u="none" cap="none" strike="noStrike">
                <a:solidFill>
                  <a:srgbClr val="741B47"/>
                </a:solidFill>
                <a:latin typeface="Suez One"/>
                <a:ea typeface="Suez One"/>
                <a:cs typeface="Suez One"/>
                <a:sym typeface="Suez One"/>
              </a:rPr>
              <a:t>אני הולך לחלק אתכם לחדרים של ארבעה משתתפים     </a:t>
            </a:r>
            <a:endParaRPr b="0" i="0" sz="2960" u="none" cap="none" strike="noStrike">
              <a:solidFill>
                <a:srgbClr val="741B47"/>
              </a:solidFill>
              <a:latin typeface="Suez One"/>
              <a:ea typeface="Suez One"/>
              <a:cs typeface="Suez One"/>
              <a:sym typeface="Suez One"/>
            </a:endParaRPr>
          </a:p>
          <a:p>
            <a:pPr indent="0" lvl="0" marL="0" marR="0" rtl="1" algn="r">
              <a:lnSpc>
                <a:spcPct val="80000"/>
              </a:lnSpc>
              <a:spcBef>
                <a:spcPts val="0"/>
              </a:spcBef>
              <a:spcAft>
                <a:spcPts val="0"/>
              </a:spcAft>
              <a:buClr>
                <a:srgbClr val="000000"/>
              </a:buClr>
              <a:buSzPts val="2960"/>
              <a:buFont typeface="Arial"/>
              <a:buNone/>
            </a:pPr>
            <a:r>
              <a:rPr b="0" i="0" lang="iw-IL" sz="2960" u="none" cap="none" strike="noStrike">
                <a:solidFill>
                  <a:srgbClr val="741B47"/>
                </a:solidFill>
                <a:latin typeface="Suez One"/>
                <a:ea typeface="Suez One"/>
                <a:cs typeface="Suez One"/>
                <a:sym typeface="Suez One"/>
              </a:rPr>
              <a:t>כשהנושא של השיחה שלכם יהיה – </a:t>
            </a:r>
            <a:endParaRPr b="0" i="0" sz="2800" u="none" cap="none" strike="noStrike">
              <a:solidFill>
                <a:srgbClr val="741B47"/>
              </a:solidFill>
              <a:latin typeface="Suez One"/>
              <a:ea typeface="Suez One"/>
              <a:cs typeface="Suez One"/>
              <a:sym typeface="Suez One"/>
            </a:endParaRPr>
          </a:p>
          <a:p>
            <a:pPr indent="0" lvl="0" marL="0" marR="0" rtl="1" algn="r">
              <a:lnSpc>
                <a:spcPct val="80000"/>
              </a:lnSpc>
              <a:spcBef>
                <a:spcPts val="1000"/>
              </a:spcBef>
              <a:spcAft>
                <a:spcPts val="0"/>
              </a:spcAft>
              <a:buClr>
                <a:srgbClr val="000000"/>
              </a:buClr>
              <a:buSzPts val="2960"/>
              <a:buFont typeface="Arial"/>
              <a:buNone/>
            </a:pPr>
            <a:r>
              <a:t/>
            </a:r>
            <a:endParaRPr b="0" i="0" sz="2960" u="none" cap="none" strike="noStrike">
              <a:solidFill>
                <a:srgbClr val="741B47"/>
              </a:solidFill>
              <a:latin typeface="Suez One"/>
              <a:ea typeface="Suez One"/>
              <a:cs typeface="Suez One"/>
              <a:sym typeface="Suez One"/>
            </a:endParaRPr>
          </a:p>
          <a:p>
            <a:pPr indent="0" lvl="0" marL="0" marR="0" rtl="1" algn="r">
              <a:lnSpc>
                <a:spcPct val="80000"/>
              </a:lnSpc>
              <a:spcBef>
                <a:spcPts val="1000"/>
              </a:spcBef>
              <a:spcAft>
                <a:spcPts val="0"/>
              </a:spcAft>
              <a:buClr>
                <a:srgbClr val="000000"/>
              </a:buClr>
              <a:buSzPts val="2960"/>
              <a:buFont typeface="Arial"/>
              <a:buNone/>
            </a:pPr>
            <a:r>
              <a:t/>
            </a:r>
            <a:endParaRPr b="0" i="0" sz="2960" u="none" cap="none" strike="noStrike">
              <a:solidFill>
                <a:srgbClr val="741B47"/>
              </a:solidFill>
              <a:latin typeface="Suez One"/>
              <a:ea typeface="Suez One"/>
              <a:cs typeface="Suez One"/>
              <a:sym typeface="Suez One"/>
            </a:endParaRPr>
          </a:p>
          <a:p>
            <a:pPr indent="0" lvl="0" marL="0" marR="0" rtl="1" algn="r">
              <a:lnSpc>
                <a:spcPct val="80000"/>
              </a:lnSpc>
              <a:spcBef>
                <a:spcPts val="1000"/>
              </a:spcBef>
              <a:spcAft>
                <a:spcPts val="0"/>
              </a:spcAft>
              <a:buClr>
                <a:srgbClr val="000000"/>
              </a:buClr>
              <a:buSzPts val="4100"/>
              <a:buFont typeface="Arial"/>
              <a:buNone/>
            </a:pPr>
            <a:r>
              <a:rPr b="1" i="0" lang="iw-IL" sz="4100" u="none" cap="none" strike="noStrike">
                <a:solidFill>
                  <a:srgbClr val="741B47"/>
                </a:solidFill>
                <a:latin typeface="Suez One"/>
                <a:ea typeface="Suez One"/>
                <a:cs typeface="Suez One"/>
                <a:sym typeface="Suez One"/>
              </a:rPr>
              <a:t>תאר את יום הבידוד המושלם בשבילך</a:t>
            </a:r>
            <a:endParaRPr b="1" i="0" sz="4100" u="none" cap="none" strike="noStrike">
              <a:solidFill>
                <a:srgbClr val="741B47"/>
              </a:solidFill>
              <a:latin typeface="Suez One"/>
              <a:ea typeface="Suez One"/>
              <a:cs typeface="Suez One"/>
              <a:sym typeface="Suez One"/>
            </a:endParaRPr>
          </a:p>
          <a:p>
            <a:pPr indent="0" lvl="0" marL="0" marR="0" rtl="1" algn="r">
              <a:lnSpc>
                <a:spcPct val="80000"/>
              </a:lnSpc>
              <a:spcBef>
                <a:spcPts val="1000"/>
              </a:spcBef>
              <a:spcAft>
                <a:spcPts val="0"/>
              </a:spcAft>
              <a:buClr>
                <a:srgbClr val="000000"/>
              </a:buClr>
              <a:buSzPts val="2960"/>
              <a:buFont typeface="Arial"/>
              <a:buNone/>
            </a:pPr>
            <a:r>
              <a:t/>
            </a:r>
            <a:endParaRPr b="1" i="0" sz="2960" u="none" cap="none" strike="noStrike">
              <a:solidFill>
                <a:srgbClr val="741B47"/>
              </a:solidFill>
              <a:latin typeface="Suez One"/>
              <a:ea typeface="Suez One"/>
              <a:cs typeface="Suez One"/>
              <a:sym typeface="Suez One"/>
            </a:endParaRPr>
          </a:p>
          <a:p>
            <a:pPr indent="0" lvl="0" marL="0" marR="0" rtl="1" algn="r">
              <a:lnSpc>
                <a:spcPct val="80000"/>
              </a:lnSpc>
              <a:spcBef>
                <a:spcPts val="1000"/>
              </a:spcBef>
              <a:spcAft>
                <a:spcPts val="0"/>
              </a:spcAft>
              <a:buClr>
                <a:srgbClr val="000000"/>
              </a:buClr>
              <a:buSzPts val="2960"/>
              <a:buFont typeface="Arial"/>
              <a:buNone/>
            </a:pPr>
            <a:r>
              <a:t/>
            </a:r>
            <a:endParaRPr b="1" i="0" sz="2960" u="none" cap="none" strike="noStrike">
              <a:solidFill>
                <a:srgbClr val="741B47"/>
              </a:solidFill>
              <a:latin typeface="Suez One"/>
              <a:ea typeface="Suez One"/>
              <a:cs typeface="Suez One"/>
              <a:sym typeface="Suez One"/>
            </a:endParaRPr>
          </a:p>
          <a:p>
            <a:pPr indent="0" lvl="0" marL="0" marR="0" rtl="1" algn="r">
              <a:lnSpc>
                <a:spcPct val="80000"/>
              </a:lnSpc>
              <a:spcBef>
                <a:spcPts val="1000"/>
              </a:spcBef>
              <a:spcAft>
                <a:spcPts val="0"/>
              </a:spcAft>
              <a:buClr>
                <a:srgbClr val="000000"/>
              </a:buClr>
              <a:buSzPts val="2960"/>
              <a:buFont typeface="Arial"/>
              <a:buNone/>
            </a:pPr>
            <a:r>
              <a:rPr b="1" i="0" lang="iw-IL" sz="2960" u="none" cap="none" strike="noStrike">
                <a:solidFill>
                  <a:srgbClr val="741B47"/>
                </a:solidFill>
                <a:latin typeface="Suez One"/>
                <a:ea typeface="Suez One"/>
                <a:cs typeface="Suez One"/>
                <a:sym typeface="Suez One"/>
              </a:rPr>
              <a:t>עוד רגע תופיע לכם חלונית ותלחצו עליהjoin </a:t>
            </a:r>
            <a:endParaRPr b="1" i="0" sz="2960" u="none" cap="none" strike="noStrike">
              <a:solidFill>
                <a:srgbClr val="741B47"/>
              </a:solidFill>
              <a:latin typeface="Suez One"/>
              <a:ea typeface="Suez One"/>
              <a:cs typeface="Suez One"/>
              <a:sym typeface="Suez One"/>
            </a:endParaRPr>
          </a:p>
          <a:p>
            <a:pPr indent="0" lvl="0" marL="0" marR="0" rtl="1" algn="r">
              <a:lnSpc>
                <a:spcPct val="80000"/>
              </a:lnSpc>
              <a:spcBef>
                <a:spcPts val="1000"/>
              </a:spcBef>
              <a:spcAft>
                <a:spcPts val="0"/>
              </a:spcAft>
              <a:buClr>
                <a:srgbClr val="000000"/>
              </a:buClr>
              <a:buSzPts val="2960"/>
              <a:buFont typeface="Arial"/>
              <a:buNone/>
            </a:pPr>
            <a:r>
              <a:rPr b="1" i="0" lang="iw-IL" sz="2960" u="none" cap="none" strike="noStrike">
                <a:solidFill>
                  <a:srgbClr val="741B47"/>
                </a:solidFill>
                <a:latin typeface="Suez One"/>
                <a:ea typeface="Suez One"/>
                <a:cs typeface="Suez One"/>
                <a:sym typeface="Suez One"/>
              </a:rPr>
              <a:t>לכל אחד בשיחה יש שלוש דקות לענות</a:t>
            </a:r>
            <a:endParaRPr b="0" i="0" sz="2800" u="none" cap="none" strike="noStrike">
              <a:solidFill>
                <a:srgbClr val="741B47"/>
              </a:solidFill>
              <a:latin typeface="Suez One"/>
              <a:ea typeface="Suez One"/>
              <a:cs typeface="Suez One"/>
              <a:sym typeface="Suez One"/>
            </a:endParaRPr>
          </a:p>
          <a:p>
            <a:pPr indent="0" lvl="0" marL="0" marR="0" rtl="1" algn="r">
              <a:lnSpc>
                <a:spcPct val="80000"/>
              </a:lnSpc>
              <a:spcBef>
                <a:spcPts val="1000"/>
              </a:spcBef>
              <a:spcAft>
                <a:spcPts val="0"/>
              </a:spcAft>
              <a:buClr>
                <a:srgbClr val="000000"/>
              </a:buClr>
              <a:buSzPts val="2960"/>
              <a:buFont typeface="Arial"/>
              <a:buNone/>
            </a:pPr>
            <a:r>
              <a:rPr b="1" i="0" lang="iw-IL" sz="2960" u="none" cap="none" strike="noStrike">
                <a:solidFill>
                  <a:srgbClr val="741B47"/>
                </a:solidFill>
                <a:latin typeface="Suez One"/>
                <a:ea typeface="Suez One"/>
                <a:cs typeface="Suez One"/>
                <a:sym typeface="Suez One"/>
              </a:rPr>
              <a:t>בסוף הזמן אני אחזיר אתכם לפורום של כולם</a:t>
            </a:r>
            <a:endParaRPr b="0" i="0" sz="2800" u="none" cap="none" strike="noStrike">
              <a:solidFill>
                <a:srgbClr val="741B47"/>
              </a:solidFill>
              <a:latin typeface="Suez One"/>
              <a:ea typeface="Suez One"/>
              <a:cs typeface="Suez One"/>
              <a:sym typeface="Suez One"/>
            </a:endParaRPr>
          </a:p>
          <a:p>
            <a:pPr indent="0" lvl="0" marL="0" marR="0" rtl="1" algn="r">
              <a:lnSpc>
                <a:spcPct val="80000"/>
              </a:lnSpc>
              <a:spcBef>
                <a:spcPts val="1000"/>
              </a:spcBef>
              <a:spcAft>
                <a:spcPts val="0"/>
              </a:spcAft>
              <a:buClr>
                <a:srgbClr val="000000"/>
              </a:buClr>
              <a:buSzPts val="2960"/>
              <a:buFont typeface="Arial"/>
              <a:buNone/>
            </a:pPr>
            <a:r>
              <a:rPr b="0" i="0" lang="iw-IL" sz="2960" u="none" cap="none" strike="noStrike">
                <a:solidFill>
                  <a:srgbClr val="741B47"/>
                </a:solidFill>
                <a:latin typeface="Suez One"/>
                <a:ea typeface="Suez One"/>
                <a:cs typeface="Suez One"/>
                <a:sym typeface="Suez One"/>
              </a:rPr>
              <a:t>בהצלחה! </a:t>
            </a:r>
            <a:endParaRPr b="0" i="0" sz="1400" u="none" cap="none" strike="noStrike">
              <a:solidFill>
                <a:srgbClr val="741B47"/>
              </a:solidFill>
              <a:latin typeface="Suez One"/>
              <a:ea typeface="Suez One"/>
              <a:cs typeface="Suez One"/>
              <a:sym typeface="Suez One"/>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99" name="Shape 99"/>
        <p:cNvGrpSpPr/>
        <p:nvPr/>
      </p:nvGrpSpPr>
      <p:grpSpPr>
        <a:xfrm>
          <a:off x="0" y="0"/>
          <a:ext cx="0" cy="0"/>
          <a:chOff x="0" y="0"/>
          <a:chExt cx="0" cy="0"/>
        </a:xfrm>
      </p:grpSpPr>
      <p:pic>
        <p:nvPicPr>
          <p:cNvPr id="100" name="Google Shape;100;g97b4f7c7fb_1_17"/>
          <p:cNvPicPr preferRelativeResize="0"/>
          <p:nvPr/>
        </p:nvPicPr>
        <p:blipFill rotWithShape="1">
          <a:blip r:embed="rId3">
            <a:alphaModFix/>
          </a:blip>
          <a:srcRect b="0" l="0" r="0" t="0"/>
          <a:stretch/>
        </p:blipFill>
        <p:spPr>
          <a:xfrm>
            <a:off x="10498875" y="5438399"/>
            <a:ext cx="1562100" cy="885825"/>
          </a:xfrm>
          <a:prstGeom prst="rect">
            <a:avLst/>
          </a:prstGeom>
          <a:noFill/>
          <a:ln>
            <a:noFill/>
          </a:ln>
        </p:spPr>
      </p:pic>
      <p:sp>
        <p:nvSpPr>
          <p:cNvPr id="101" name="Google Shape;101;g97b4f7c7fb_1_17"/>
          <p:cNvSpPr/>
          <p:nvPr/>
        </p:nvSpPr>
        <p:spPr>
          <a:xfrm>
            <a:off x="-4675" y="6324225"/>
            <a:ext cx="12192000" cy="533700"/>
          </a:xfrm>
          <a:prstGeom prst="rect">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2" name="Google Shape;102;g97b4f7c7fb_1_17"/>
          <p:cNvSpPr txBox="1"/>
          <p:nvPr/>
        </p:nvSpPr>
        <p:spPr>
          <a:xfrm>
            <a:off x="297325" y="753175"/>
            <a:ext cx="10498800" cy="4500600"/>
          </a:xfrm>
          <a:prstGeom prst="rect">
            <a:avLst/>
          </a:prstGeom>
          <a:noFill/>
          <a:ln>
            <a:noFill/>
          </a:ln>
        </p:spPr>
        <p:txBody>
          <a:bodyPr anchorCtr="0" anchor="t" bIns="91425" lIns="91425" spcFirstLastPara="1" rIns="91425" wrap="square" tIns="91425">
            <a:noAutofit/>
          </a:bodyPr>
          <a:lstStyle/>
          <a:p>
            <a:pPr indent="0" lvl="0" marL="0" marR="0" rtl="1" algn="r">
              <a:lnSpc>
                <a:spcPct val="100000"/>
              </a:lnSpc>
              <a:spcBef>
                <a:spcPts val="0"/>
              </a:spcBef>
              <a:spcAft>
                <a:spcPts val="0"/>
              </a:spcAft>
              <a:buClr>
                <a:srgbClr val="000000"/>
              </a:buClr>
              <a:buSzPts val="3600"/>
              <a:buFont typeface="Arial"/>
              <a:buNone/>
            </a:pPr>
            <a:r>
              <a:rPr b="1" i="0" lang="iw-IL" sz="3600" u="none" cap="none" strike="noStrike">
                <a:solidFill>
                  <a:srgbClr val="741B47"/>
                </a:solidFill>
                <a:latin typeface="Suez One"/>
                <a:ea typeface="Suez One"/>
                <a:cs typeface="Suez One"/>
                <a:sym typeface="Suez One"/>
              </a:rPr>
              <a:t>"מוקד שליטה" </a:t>
            </a:r>
            <a:r>
              <a:rPr b="0" i="0" lang="iw-IL" sz="3200" u="none" cap="none" strike="noStrike">
                <a:solidFill>
                  <a:srgbClr val="741B47"/>
                </a:solidFill>
                <a:latin typeface="Suez One"/>
                <a:ea typeface="Suez One"/>
                <a:cs typeface="Suez One"/>
                <a:sym typeface="Suez One"/>
              </a:rPr>
              <a:t>הוא מונח בפסיכולוגיה המתייחס לאמונתו של האדם באשר לסיבות הגורמות לדברים שונים להתרחש בחייו.  </a:t>
            </a:r>
            <a:endParaRPr b="0" i="0" sz="1400" u="none" cap="none" strike="noStrike">
              <a:solidFill>
                <a:srgbClr val="741B47"/>
              </a:solidFill>
              <a:latin typeface="Suez One"/>
              <a:ea typeface="Suez One"/>
              <a:cs typeface="Suez One"/>
              <a:sym typeface="Suez One"/>
            </a:endParaRPr>
          </a:p>
          <a:p>
            <a:pPr indent="0" lvl="0" marL="0" marR="0" rtl="1" algn="r">
              <a:lnSpc>
                <a:spcPct val="100000"/>
              </a:lnSpc>
              <a:spcBef>
                <a:spcPts val="0"/>
              </a:spcBef>
              <a:spcAft>
                <a:spcPts val="0"/>
              </a:spcAft>
              <a:buClr>
                <a:srgbClr val="000000"/>
              </a:buClr>
              <a:buSzPts val="3200"/>
              <a:buFont typeface="Arial"/>
              <a:buNone/>
            </a:pPr>
            <a:r>
              <a:rPr b="0" i="0" lang="iw-IL" sz="3200" u="none" cap="none" strike="noStrike">
                <a:solidFill>
                  <a:srgbClr val="741B47"/>
                </a:solidFill>
                <a:latin typeface="Suez One"/>
                <a:ea typeface="Suez One"/>
                <a:cs typeface="Suez One"/>
                <a:sym typeface="Suez One"/>
              </a:rPr>
              <a:t>מקור השליטה בחיי האדם עשוי להיות נתפס כ:</a:t>
            </a:r>
            <a:br>
              <a:rPr b="0" i="0" lang="iw-IL" sz="3200" u="none" cap="none" strike="noStrike">
                <a:solidFill>
                  <a:srgbClr val="741B47"/>
                </a:solidFill>
                <a:latin typeface="Suez One"/>
                <a:ea typeface="Suez One"/>
                <a:cs typeface="Suez One"/>
                <a:sym typeface="Suez One"/>
              </a:rPr>
            </a:br>
            <a:endParaRPr b="0" i="0" sz="3200" u="none" cap="none" strike="noStrike">
              <a:solidFill>
                <a:srgbClr val="741B47"/>
              </a:solidFill>
              <a:latin typeface="Suez One"/>
              <a:ea typeface="Suez One"/>
              <a:cs typeface="Suez One"/>
              <a:sym typeface="Suez One"/>
            </a:endParaRPr>
          </a:p>
          <a:p>
            <a:pPr indent="0" lvl="0" marL="0" marR="0" rtl="1" algn="r">
              <a:lnSpc>
                <a:spcPct val="100000"/>
              </a:lnSpc>
              <a:spcBef>
                <a:spcPts val="0"/>
              </a:spcBef>
              <a:spcAft>
                <a:spcPts val="0"/>
              </a:spcAft>
              <a:buClr>
                <a:srgbClr val="000000"/>
              </a:buClr>
              <a:buSzPts val="3600"/>
              <a:buFont typeface="Arial"/>
              <a:buNone/>
            </a:pPr>
            <a:r>
              <a:rPr b="1" i="0" lang="iw-IL" sz="3600" u="none" cap="none" strike="noStrike">
                <a:solidFill>
                  <a:srgbClr val="741B47"/>
                </a:solidFill>
                <a:latin typeface="Suez One"/>
                <a:ea typeface="Suez One"/>
                <a:cs typeface="Suez One"/>
                <a:sym typeface="Suez One"/>
              </a:rPr>
              <a:t>פנימי</a:t>
            </a:r>
            <a:r>
              <a:rPr b="0" i="0" lang="iw-IL" sz="3200" u="none" cap="none" strike="noStrike">
                <a:solidFill>
                  <a:srgbClr val="741B47"/>
                </a:solidFill>
                <a:latin typeface="Suez One"/>
                <a:ea typeface="Suez One"/>
                <a:cs typeface="Suez One"/>
                <a:sym typeface="Suez One"/>
              </a:rPr>
              <a:t> כלומר האדם מאמין כי הוא שולט בגורלו ובחייו </a:t>
            </a:r>
            <a:br>
              <a:rPr b="0" i="0" lang="iw-IL" sz="3200" u="none" cap="none" strike="noStrike">
                <a:solidFill>
                  <a:srgbClr val="741B47"/>
                </a:solidFill>
                <a:latin typeface="Suez One"/>
                <a:ea typeface="Suez One"/>
                <a:cs typeface="Suez One"/>
                <a:sym typeface="Suez One"/>
              </a:rPr>
            </a:br>
            <a:endParaRPr b="0" i="0" sz="3200" u="none" cap="none" strike="noStrike">
              <a:solidFill>
                <a:srgbClr val="741B47"/>
              </a:solidFill>
              <a:latin typeface="Suez One"/>
              <a:ea typeface="Suez One"/>
              <a:cs typeface="Suez One"/>
              <a:sym typeface="Suez One"/>
            </a:endParaRPr>
          </a:p>
          <a:p>
            <a:pPr indent="0" lvl="0" marL="0" marR="0" rtl="1" algn="r">
              <a:lnSpc>
                <a:spcPct val="100000"/>
              </a:lnSpc>
              <a:spcBef>
                <a:spcPts val="0"/>
              </a:spcBef>
              <a:spcAft>
                <a:spcPts val="0"/>
              </a:spcAft>
              <a:buClr>
                <a:srgbClr val="000000"/>
              </a:buClr>
              <a:buSzPts val="3200"/>
              <a:buFont typeface="Arial"/>
              <a:buNone/>
            </a:pPr>
            <a:r>
              <a:rPr b="0" i="0" lang="iw-IL" sz="3200" u="none" cap="none" strike="noStrike">
                <a:solidFill>
                  <a:srgbClr val="741B47"/>
                </a:solidFill>
                <a:latin typeface="Suez One"/>
                <a:ea typeface="Suez One"/>
                <a:cs typeface="Suez One"/>
                <a:sym typeface="Suez One"/>
              </a:rPr>
              <a:t>או </a:t>
            </a:r>
            <a:r>
              <a:rPr b="1" i="0" lang="iw-IL" sz="3600" u="none" cap="none" strike="noStrike">
                <a:solidFill>
                  <a:srgbClr val="741B47"/>
                </a:solidFill>
                <a:latin typeface="Suez One"/>
                <a:ea typeface="Suez One"/>
                <a:cs typeface="Suez One"/>
                <a:sym typeface="Suez One"/>
              </a:rPr>
              <a:t>חיצוני</a:t>
            </a:r>
            <a:r>
              <a:rPr b="0" i="0" lang="iw-IL" sz="3200" u="none" cap="none" strike="noStrike">
                <a:solidFill>
                  <a:srgbClr val="741B47"/>
                </a:solidFill>
                <a:latin typeface="Suez One"/>
                <a:ea typeface="Suez One"/>
                <a:cs typeface="Suez One"/>
                <a:sym typeface="Suez One"/>
              </a:rPr>
              <a:t> האדם מאמין כי האחרים או הנסיבות הם השולטים בגורלו ובחייו.</a:t>
            </a:r>
            <a:endParaRPr b="0" i="0" sz="1400" u="none" cap="none" strike="noStrike">
              <a:solidFill>
                <a:srgbClr val="741B47"/>
              </a:solidFill>
              <a:latin typeface="Suez One"/>
              <a:ea typeface="Suez One"/>
              <a:cs typeface="Suez One"/>
              <a:sym typeface="Suez One"/>
            </a:endParaRPr>
          </a:p>
          <a:p>
            <a:pPr indent="0" lvl="0" marL="0" marR="0" rtl="1" algn="r">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106" name="Shape 106"/>
        <p:cNvGrpSpPr/>
        <p:nvPr/>
      </p:nvGrpSpPr>
      <p:grpSpPr>
        <a:xfrm>
          <a:off x="0" y="0"/>
          <a:ext cx="0" cy="0"/>
          <a:chOff x="0" y="0"/>
          <a:chExt cx="0" cy="0"/>
        </a:xfrm>
      </p:grpSpPr>
      <p:pic>
        <p:nvPicPr>
          <p:cNvPr id="107" name="Google Shape;107;g97b4f7c7fb_1_22"/>
          <p:cNvPicPr preferRelativeResize="0"/>
          <p:nvPr/>
        </p:nvPicPr>
        <p:blipFill rotWithShape="1">
          <a:blip r:embed="rId3">
            <a:alphaModFix/>
          </a:blip>
          <a:srcRect b="0" l="0" r="0" t="0"/>
          <a:stretch/>
        </p:blipFill>
        <p:spPr>
          <a:xfrm>
            <a:off x="10498875" y="5438399"/>
            <a:ext cx="1562100" cy="885825"/>
          </a:xfrm>
          <a:prstGeom prst="rect">
            <a:avLst/>
          </a:prstGeom>
          <a:noFill/>
          <a:ln>
            <a:noFill/>
          </a:ln>
        </p:spPr>
      </p:pic>
      <p:sp>
        <p:nvSpPr>
          <p:cNvPr id="108" name="Google Shape;108;g97b4f7c7fb_1_22"/>
          <p:cNvSpPr/>
          <p:nvPr/>
        </p:nvSpPr>
        <p:spPr>
          <a:xfrm>
            <a:off x="-4675" y="6324225"/>
            <a:ext cx="12192000" cy="533700"/>
          </a:xfrm>
          <a:prstGeom prst="rect">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9" name="Google Shape;109;g97b4f7c7fb_1_22"/>
          <p:cNvSpPr txBox="1"/>
          <p:nvPr/>
        </p:nvSpPr>
        <p:spPr>
          <a:xfrm>
            <a:off x="1903800" y="445225"/>
            <a:ext cx="8384400" cy="5769300"/>
          </a:xfrm>
          <a:prstGeom prst="rect">
            <a:avLst/>
          </a:prstGeom>
          <a:noFill/>
          <a:ln>
            <a:noFill/>
          </a:ln>
        </p:spPr>
        <p:txBody>
          <a:bodyPr anchorCtr="0" anchor="t" bIns="91425" lIns="91425" spcFirstLastPara="1" rIns="91425" wrap="square" tIns="91425">
            <a:noAutofit/>
          </a:bodyPr>
          <a:lstStyle/>
          <a:p>
            <a:pPr indent="0" lvl="0" marL="0" marR="0" rtl="1" algn="r">
              <a:lnSpc>
                <a:spcPct val="100000"/>
              </a:lnSpc>
              <a:spcBef>
                <a:spcPts val="0"/>
              </a:spcBef>
              <a:spcAft>
                <a:spcPts val="0"/>
              </a:spcAft>
              <a:buClr>
                <a:srgbClr val="000000"/>
              </a:buClr>
              <a:buSzPts val="2400"/>
              <a:buFont typeface="Arial"/>
              <a:buNone/>
            </a:pPr>
            <a:r>
              <a:rPr b="0" i="0" lang="iw-IL" sz="2400" u="none" cap="none" strike="noStrike">
                <a:solidFill>
                  <a:srgbClr val="741B47"/>
                </a:solidFill>
                <a:latin typeface="Suez One"/>
                <a:ea typeface="Suez One"/>
                <a:cs typeface="Suez One"/>
                <a:sym typeface="Suez One"/>
              </a:rPr>
              <a:t>לדוגמא:</a:t>
            </a:r>
            <a:endParaRPr b="0" i="0" sz="2400" u="none" cap="none" strike="noStrike">
              <a:solidFill>
                <a:srgbClr val="741B47"/>
              </a:solidFill>
              <a:latin typeface="Suez One"/>
              <a:ea typeface="Suez One"/>
              <a:cs typeface="Suez One"/>
              <a:sym typeface="Suez One"/>
            </a:endParaRPr>
          </a:p>
          <a:p>
            <a:pPr indent="0" lvl="0" marL="0" marR="0" rtl="1" algn="r">
              <a:lnSpc>
                <a:spcPct val="100000"/>
              </a:lnSpc>
              <a:spcBef>
                <a:spcPts val="0"/>
              </a:spcBef>
              <a:spcAft>
                <a:spcPts val="0"/>
              </a:spcAft>
              <a:buClr>
                <a:srgbClr val="000000"/>
              </a:buClr>
              <a:buSzPts val="2800"/>
              <a:buFont typeface="Arial"/>
              <a:buNone/>
            </a:pPr>
            <a:r>
              <a:rPr b="1" i="0" lang="iw-IL" sz="2800" u="none" cap="none" strike="noStrike">
                <a:solidFill>
                  <a:srgbClr val="741B47"/>
                </a:solidFill>
                <a:latin typeface="Suez One"/>
                <a:ea typeface="Suez One"/>
                <a:cs typeface="Suez One"/>
                <a:sym typeface="Suez One"/>
              </a:rPr>
              <a:t>קבלתי ציון גבוה במבחן</a:t>
            </a:r>
            <a:endParaRPr b="0" i="0" sz="1400" u="none" cap="none" strike="noStrike">
              <a:solidFill>
                <a:srgbClr val="741B47"/>
              </a:solidFill>
              <a:latin typeface="Suez One"/>
              <a:ea typeface="Suez One"/>
              <a:cs typeface="Suez One"/>
              <a:sym typeface="Suez One"/>
            </a:endParaRPr>
          </a:p>
          <a:p>
            <a:pPr indent="0" lvl="0" marL="0" marR="0" rtl="1" algn="r">
              <a:lnSpc>
                <a:spcPct val="100000"/>
              </a:lnSpc>
              <a:spcBef>
                <a:spcPts val="0"/>
              </a:spcBef>
              <a:spcAft>
                <a:spcPts val="0"/>
              </a:spcAft>
              <a:buClr>
                <a:srgbClr val="000000"/>
              </a:buClr>
              <a:buSzPts val="2400"/>
              <a:buFont typeface="Arial"/>
              <a:buNone/>
            </a:pPr>
            <a:r>
              <a:t/>
            </a:r>
            <a:endParaRPr b="0" i="0" sz="2400" u="none" cap="none" strike="noStrike">
              <a:solidFill>
                <a:srgbClr val="741B47"/>
              </a:solidFill>
              <a:latin typeface="Suez One"/>
              <a:ea typeface="Suez One"/>
              <a:cs typeface="Suez One"/>
              <a:sym typeface="Suez One"/>
            </a:endParaRPr>
          </a:p>
          <a:p>
            <a:pPr indent="0" lvl="0" marL="0" marR="0" rtl="1" algn="r">
              <a:lnSpc>
                <a:spcPct val="100000"/>
              </a:lnSpc>
              <a:spcBef>
                <a:spcPts val="0"/>
              </a:spcBef>
              <a:spcAft>
                <a:spcPts val="0"/>
              </a:spcAft>
              <a:buClr>
                <a:srgbClr val="000000"/>
              </a:buClr>
              <a:buSzPts val="2400"/>
              <a:buFont typeface="Arial"/>
              <a:buNone/>
            </a:pPr>
            <a:r>
              <a:rPr b="0" i="0" lang="iw-IL" sz="2400" u="sng" cap="none" strike="noStrike">
                <a:solidFill>
                  <a:srgbClr val="741B47"/>
                </a:solidFill>
                <a:latin typeface="Suez One"/>
                <a:ea typeface="Suez One"/>
                <a:cs typeface="Suez One"/>
                <a:sym typeface="Suez One"/>
              </a:rPr>
              <a:t>מיקוד שליטה פנימי:</a:t>
            </a:r>
            <a:r>
              <a:rPr b="0" i="0" lang="iw-IL" sz="2400" u="none" cap="none" strike="noStrike">
                <a:solidFill>
                  <a:srgbClr val="741B47"/>
                </a:solidFill>
                <a:latin typeface="Suez One"/>
                <a:ea typeface="Suez One"/>
                <a:cs typeface="Suez One"/>
                <a:sym typeface="Suez One"/>
              </a:rPr>
              <a:t> </a:t>
            </a:r>
            <a:endParaRPr b="0" i="0" sz="1400" u="none" cap="none" strike="noStrike">
              <a:solidFill>
                <a:srgbClr val="741B47"/>
              </a:solidFill>
              <a:latin typeface="Suez One"/>
              <a:ea typeface="Suez One"/>
              <a:cs typeface="Suez One"/>
              <a:sym typeface="Suez One"/>
            </a:endParaRPr>
          </a:p>
          <a:p>
            <a:pPr indent="0" lvl="0" marL="0" marR="0" rtl="1" algn="r">
              <a:lnSpc>
                <a:spcPct val="100000"/>
              </a:lnSpc>
              <a:spcBef>
                <a:spcPts val="0"/>
              </a:spcBef>
              <a:spcAft>
                <a:spcPts val="0"/>
              </a:spcAft>
              <a:buClr>
                <a:srgbClr val="000000"/>
              </a:buClr>
              <a:buSzPts val="2400"/>
              <a:buFont typeface="Arial"/>
              <a:buNone/>
            </a:pPr>
            <a:r>
              <a:rPr b="0" i="0" lang="iw-IL" sz="2400" u="none" cap="none" strike="noStrike">
                <a:solidFill>
                  <a:srgbClr val="741B47"/>
                </a:solidFill>
                <a:latin typeface="Suez One"/>
                <a:ea typeface="Suez One"/>
                <a:cs typeface="Suez One"/>
                <a:sym typeface="Suez One"/>
              </a:rPr>
              <a:t>השקעתי, למדתי כמו שצריך, יש לי יכולות לימודיות.</a:t>
            </a:r>
            <a:endParaRPr b="0" i="0" sz="1400" u="none" cap="none" strike="noStrike">
              <a:solidFill>
                <a:srgbClr val="741B47"/>
              </a:solidFill>
              <a:latin typeface="Suez One"/>
              <a:ea typeface="Suez One"/>
              <a:cs typeface="Suez One"/>
              <a:sym typeface="Suez One"/>
            </a:endParaRPr>
          </a:p>
          <a:p>
            <a:pPr indent="0" lvl="0" marL="0" marR="0" rtl="1" algn="r">
              <a:lnSpc>
                <a:spcPct val="100000"/>
              </a:lnSpc>
              <a:spcBef>
                <a:spcPts val="0"/>
              </a:spcBef>
              <a:spcAft>
                <a:spcPts val="0"/>
              </a:spcAft>
              <a:buClr>
                <a:srgbClr val="000000"/>
              </a:buClr>
              <a:buSzPts val="2400"/>
              <a:buFont typeface="Arial"/>
              <a:buNone/>
            </a:pPr>
            <a:r>
              <a:rPr b="0" i="0" lang="iw-IL" sz="2400" u="sng" cap="none" strike="noStrike">
                <a:solidFill>
                  <a:srgbClr val="741B47"/>
                </a:solidFill>
                <a:latin typeface="Suez One"/>
                <a:ea typeface="Suez One"/>
                <a:cs typeface="Suez One"/>
                <a:sym typeface="Suez One"/>
              </a:rPr>
              <a:t>מיקוד שליטה חיצוני: </a:t>
            </a:r>
            <a:endParaRPr b="0" i="0" sz="1400" u="none" cap="none" strike="noStrike">
              <a:solidFill>
                <a:srgbClr val="741B47"/>
              </a:solidFill>
              <a:latin typeface="Suez One"/>
              <a:ea typeface="Suez One"/>
              <a:cs typeface="Suez One"/>
              <a:sym typeface="Suez One"/>
            </a:endParaRPr>
          </a:p>
          <a:p>
            <a:pPr indent="0" lvl="0" marL="0" marR="0" rtl="1" algn="r">
              <a:lnSpc>
                <a:spcPct val="100000"/>
              </a:lnSpc>
              <a:spcBef>
                <a:spcPts val="0"/>
              </a:spcBef>
              <a:spcAft>
                <a:spcPts val="0"/>
              </a:spcAft>
              <a:buClr>
                <a:srgbClr val="000000"/>
              </a:buClr>
              <a:buSzPts val="2400"/>
              <a:buFont typeface="Arial"/>
              <a:buNone/>
            </a:pPr>
            <a:r>
              <a:rPr b="0" i="0" lang="iw-IL" sz="2400" u="none" cap="none" strike="noStrike">
                <a:solidFill>
                  <a:srgbClr val="741B47"/>
                </a:solidFill>
                <a:latin typeface="Suez One"/>
                <a:ea typeface="Suez One"/>
                <a:cs typeface="Suez One"/>
                <a:sym typeface="Suez One"/>
              </a:rPr>
              <a:t>זה היה מבחן קל, היה לי מזל, המורה לא יודע לבדוק.</a:t>
            </a:r>
            <a:endParaRPr b="0" i="0" sz="1400" u="none" cap="none" strike="noStrike">
              <a:solidFill>
                <a:srgbClr val="741B47"/>
              </a:solidFill>
              <a:latin typeface="Suez One"/>
              <a:ea typeface="Suez One"/>
              <a:cs typeface="Suez One"/>
              <a:sym typeface="Suez One"/>
            </a:endParaRPr>
          </a:p>
          <a:p>
            <a:pPr indent="0" lvl="0" marL="0" marR="0" rtl="1" algn="r">
              <a:lnSpc>
                <a:spcPct val="100000"/>
              </a:lnSpc>
              <a:spcBef>
                <a:spcPts val="0"/>
              </a:spcBef>
              <a:spcAft>
                <a:spcPts val="0"/>
              </a:spcAft>
              <a:buClr>
                <a:srgbClr val="000000"/>
              </a:buClr>
              <a:buSzPts val="2400"/>
              <a:buFont typeface="Arial"/>
              <a:buNone/>
            </a:pPr>
            <a:r>
              <a:t/>
            </a:r>
            <a:endParaRPr b="0" i="0" sz="2400" u="none" cap="none" strike="noStrike">
              <a:solidFill>
                <a:srgbClr val="741B47"/>
              </a:solidFill>
              <a:latin typeface="Suez One"/>
              <a:ea typeface="Suez One"/>
              <a:cs typeface="Suez One"/>
              <a:sym typeface="Suez One"/>
            </a:endParaRPr>
          </a:p>
          <a:p>
            <a:pPr indent="0" lvl="0" marL="0" marR="0" rtl="1" algn="r">
              <a:lnSpc>
                <a:spcPct val="100000"/>
              </a:lnSpc>
              <a:spcBef>
                <a:spcPts val="0"/>
              </a:spcBef>
              <a:spcAft>
                <a:spcPts val="0"/>
              </a:spcAft>
              <a:buClr>
                <a:srgbClr val="000000"/>
              </a:buClr>
              <a:buSzPts val="2800"/>
              <a:buFont typeface="Arial"/>
              <a:buNone/>
            </a:pPr>
            <a:r>
              <a:rPr b="1" i="0" lang="iw-IL" sz="2800" u="none" cap="none" strike="noStrike">
                <a:solidFill>
                  <a:srgbClr val="741B47"/>
                </a:solidFill>
                <a:latin typeface="Suez One"/>
                <a:ea typeface="Suez One"/>
                <a:cs typeface="Suez One"/>
                <a:sym typeface="Suez One"/>
              </a:rPr>
              <a:t>קבלתי ציון נמוך במבחן</a:t>
            </a:r>
            <a:endParaRPr b="0" i="0" sz="1400" u="none" cap="none" strike="noStrike">
              <a:solidFill>
                <a:srgbClr val="741B47"/>
              </a:solidFill>
              <a:latin typeface="Suez One"/>
              <a:ea typeface="Suez One"/>
              <a:cs typeface="Suez One"/>
              <a:sym typeface="Suez One"/>
            </a:endParaRPr>
          </a:p>
          <a:p>
            <a:pPr indent="0" lvl="0" marL="0" marR="0" rtl="1" algn="r">
              <a:lnSpc>
                <a:spcPct val="100000"/>
              </a:lnSpc>
              <a:spcBef>
                <a:spcPts val="0"/>
              </a:spcBef>
              <a:spcAft>
                <a:spcPts val="0"/>
              </a:spcAft>
              <a:buClr>
                <a:srgbClr val="000000"/>
              </a:buClr>
              <a:buSzPts val="2400"/>
              <a:buFont typeface="Arial"/>
              <a:buNone/>
            </a:pPr>
            <a:r>
              <a:t/>
            </a:r>
            <a:endParaRPr b="0" i="0" sz="2400" u="none" cap="none" strike="noStrike">
              <a:solidFill>
                <a:srgbClr val="741B47"/>
              </a:solidFill>
              <a:latin typeface="Suez One"/>
              <a:ea typeface="Suez One"/>
              <a:cs typeface="Suez One"/>
              <a:sym typeface="Suez One"/>
            </a:endParaRPr>
          </a:p>
          <a:p>
            <a:pPr indent="0" lvl="0" marL="0" marR="0" rtl="1" algn="r">
              <a:lnSpc>
                <a:spcPct val="100000"/>
              </a:lnSpc>
              <a:spcBef>
                <a:spcPts val="0"/>
              </a:spcBef>
              <a:spcAft>
                <a:spcPts val="0"/>
              </a:spcAft>
              <a:buClr>
                <a:srgbClr val="000000"/>
              </a:buClr>
              <a:buSzPts val="2400"/>
              <a:buFont typeface="Arial"/>
              <a:buNone/>
            </a:pPr>
            <a:r>
              <a:rPr b="0" i="0" lang="iw-IL" sz="2400" u="sng" cap="none" strike="noStrike">
                <a:solidFill>
                  <a:srgbClr val="741B47"/>
                </a:solidFill>
                <a:latin typeface="Suez One"/>
                <a:ea typeface="Suez One"/>
                <a:cs typeface="Suez One"/>
                <a:sym typeface="Suez One"/>
              </a:rPr>
              <a:t>מיקוד שליטה פנימי: </a:t>
            </a:r>
            <a:endParaRPr b="0" i="0" sz="1400" u="none" cap="none" strike="noStrike">
              <a:solidFill>
                <a:srgbClr val="741B47"/>
              </a:solidFill>
              <a:latin typeface="Suez One"/>
              <a:ea typeface="Suez One"/>
              <a:cs typeface="Suez One"/>
              <a:sym typeface="Suez One"/>
            </a:endParaRPr>
          </a:p>
          <a:p>
            <a:pPr indent="0" lvl="0" marL="0" marR="0" rtl="1" algn="r">
              <a:lnSpc>
                <a:spcPct val="100000"/>
              </a:lnSpc>
              <a:spcBef>
                <a:spcPts val="0"/>
              </a:spcBef>
              <a:spcAft>
                <a:spcPts val="0"/>
              </a:spcAft>
              <a:buClr>
                <a:srgbClr val="000000"/>
              </a:buClr>
              <a:buSzPts val="2400"/>
              <a:buFont typeface="Arial"/>
              <a:buNone/>
            </a:pPr>
            <a:r>
              <a:rPr b="0" i="0" lang="iw-IL" sz="2400" u="none" cap="none" strike="noStrike">
                <a:solidFill>
                  <a:srgbClr val="741B47"/>
                </a:solidFill>
                <a:latin typeface="Suez One"/>
                <a:ea typeface="Suez One"/>
                <a:cs typeface="Suez One"/>
                <a:sym typeface="Suez One"/>
              </a:rPr>
              <a:t>לא השקעתי מספיק במבחן, לא התאמצתי כמו שצריך במהלך השנה.</a:t>
            </a:r>
            <a:endParaRPr b="0" i="0" sz="1400" u="none" cap="none" strike="noStrike">
              <a:solidFill>
                <a:srgbClr val="741B47"/>
              </a:solidFill>
              <a:latin typeface="Suez One"/>
              <a:ea typeface="Suez One"/>
              <a:cs typeface="Suez One"/>
              <a:sym typeface="Suez One"/>
            </a:endParaRPr>
          </a:p>
          <a:p>
            <a:pPr indent="0" lvl="0" marL="0" marR="0" rtl="1" algn="r">
              <a:lnSpc>
                <a:spcPct val="100000"/>
              </a:lnSpc>
              <a:spcBef>
                <a:spcPts val="0"/>
              </a:spcBef>
              <a:spcAft>
                <a:spcPts val="0"/>
              </a:spcAft>
              <a:buClr>
                <a:srgbClr val="000000"/>
              </a:buClr>
              <a:buSzPts val="2400"/>
              <a:buFont typeface="Arial"/>
              <a:buNone/>
            </a:pPr>
            <a:r>
              <a:rPr b="0" i="0" lang="iw-IL" sz="2400" u="sng" cap="none" strike="noStrike">
                <a:solidFill>
                  <a:srgbClr val="741B47"/>
                </a:solidFill>
                <a:latin typeface="Suez One"/>
                <a:ea typeface="Suez One"/>
                <a:cs typeface="Suez One"/>
                <a:sym typeface="Suez One"/>
              </a:rPr>
              <a:t>מיקוד שליטה חיצוני: </a:t>
            </a:r>
            <a:endParaRPr b="0" i="0" sz="1400" u="none" cap="none" strike="noStrike">
              <a:solidFill>
                <a:srgbClr val="741B47"/>
              </a:solidFill>
              <a:latin typeface="Suez One"/>
              <a:ea typeface="Suez One"/>
              <a:cs typeface="Suez One"/>
              <a:sym typeface="Suez One"/>
            </a:endParaRPr>
          </a:p>
          <a:p>
            <a:pPr indent="0" lvl="0" marL="0" marR="0" rtl="1" algn="r">
              <a:lnSpc>
                <a:spcPct val="100000"/>
              </a:lnSpc>
              <a:spcBef>
                <a:spcPts val="0"/>
              </a:spcBef>
              <a:spcAft>
                <a:spcPts val="0"/>
              </a:spcAft>
              <a:buClr>
                <a:srgbClr val="000000"/>
              </a:buClr>
              <a:buSzPts val="2400"/>
              <a:buFont typeface="Arial"/>
              <a:buNone/>
            </a:pPr>
            <a:r>
              <a:rPr b="0" i="0" lang="iw-IL" sz="2400" u="none" cap="none" strike="noStrike">
                <a:solidFill>
                  <a:srgbClr val="741B47"/>
                </a:solidFill>
                <a:latin typeface="Suez One"/>
                <a:ea typeface="Suez One"/>
                <a:cs typeface="Suez One"/>
                <a:sym typeface="Suez One"/>
              </a:rPr>
              <a:t>היה רעש בכיתה, המורה לא יודעת ללמד, השאלות היו מכשילות.</a:t>
            </a:r>
            <a:endParaRPr b="0" i="0" sz="1400" u="none" cap="none" strike="noStrike">
              <a:solidFill>
                <a:srgbClr val="741B47"/>
              </a:solidFill>
              <a:latin typeface="Suez One"/>
              <a:ea typeface="Suez One"/>
              <a:cs typeface="Suez One"/>
              <a:sym typeface="Suez One"/>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113" name="Shape 113"/>
        <p:cNvGrpSpPr/>
        <p:nvPr/>
      </p:nvGrpSpPr>
      <p:grpSpPr>
        <a:xfrm>
          <a:off x="0" y="0"/>
          <a:ext cx="0" cy="0"/>
          <a:chOff x="0" y="0"/>
          <a:chExt cx="0" cy="0"/>
        </a:xfrm>
      </p:grpSpPr>
      <p:pic>
        <p:nvPicPr>
          <p:cNvPr id="114" name="Google Shape;114;g97b4f7c7fb_1_27"/>
          <p:cNvPicPr preferRelativeResize="0"/>
          <p:nvPr/>
        </p:nvPicPr>
        <p:blipFill rotWithShape="1">
          <a:blip r:embed="rId3">
            <a:alphaModFix/>
          </a:blip>
          <a:srcRect b="0" l="0" r="0" t="0"/>
          <a:stretch/>
        </p:blipFill>
        <p:spPr>
          <a:xfrm>
            <a:off x="10498875" y="5438399"/>
            <a:ext cx="1562100" cy="885825"/>
          </a:xfrm>
          <a:prstGeom prst="rect">
            <a:avLst/>
          </a:prstGeom>
          <a:noFill/>
          <a:ln>
            <a:noFill/>
          </a:ln>
        </p:spPr>
      </p:pic>
      <p:sp>
        <p:nvSpPr>
          <p:cNvPr id="115" name="Google Shape;115;g97b4f7c7fb_1_27"/>
          <p:cNvSpPr/>
          <p:nvPr/>
        </p:nvSpPr>
        <p:spPr>
          <a:xfrm>
            <a:off x="-4675" y="6324225"/>
            <a:ext cx="12192000" cy="533700"/>
          </a:xfrm>
          <a:prstGeom prst="rect">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6" name="Google Shape;116;g97b4f7c7fb_1_27"/>
          <p:cNvSpPr txBox="1"/>
          <p:nvPr/>
        </p:nvSpPr>
        <p:spPr>
          <a:xfrm>
            <a:off x="424900" y="237875"/>
            <a:ext cx="10698600" cy="5769300"/>
          </a:xfrm>
          <a:prstGeom prst="rect">
            <a:avLst/>
          </a:prstGeom>
          <a:noFill/>
          <a:ln>
            <a:noFill/>
          </a:ln>
        </p:spPr>
        <p:txBody>
          <a:bodyPr anchorCtr="0" anchor="t" bIns="91425" lIns="91425" spcFirstLastPara="1" rIns="91425" wrap="square" tIns="91425">
            <a:noAutofit/>
          </a:bodyPr>
          <a:lstStyle/>
          <a:p>
            <a:pPr indent="0" lvl="0" marL="0" marR="0" rtl="1" algn="ctr">
              <a:lnSpc>
                <a:spcPct val="80000"/>
              </a:lnSpc>
              <a:spcBef>
                <a:spcPts val="0"/>
              </a:spcBef>
              <a:spcAft>
                <a:spcPts val="0"/>
              </a:spcAft>
              <a:buClr>
                <a:srgbClr val="000000"/>
              </a:buClr>
              <a:buSzPts val="3200"/>
              <a:buFont typeface="Arial"/>
              <a:buNone/>
            </a:pPr>
            <a:r>
              <a:rPr b="1" i="0" lang="iw-IL" sz="3200" u="none" cap="none" strike="noStrike">
                <a:solidFill>
                  <a:srgbClr val="741B47"/>
                </a:solidFill>
                <a:latin typeface="Suez One"/>
                <a:ea typeface="Suez One"/>
                <a:cs typeface="Suez One"/>
                <a:sym typeface="Suez One"/>
              </a:rPr>
              <a:t>     פעולה שלא עוברת בצורה טובה </a:t>
            </a:r>
            <a:endParaRPr b="1" i="0" sz="3200" u="none" cap="none" strike="noStrike">
              <a:solidFill>
                <a:srgbClr val="741B47"/>
              </a:solidFill>
              <a:latin typeface="Suez One"/>
              <a:ea typeface="Suez One"/>
              <a:cs typeface="Suez One"/>
              <a:sym typeface="Suez One"/>
            </a:endParaRPr>
          </a:p>
          <a:p>
            <a:pPr indent="0" lvl="0" marL="0" marR="0" rtl="1" algn="ctr">
              <a:lnSpc>
                <a:spcPct val="80000"/>
              </a:lnSpc>
              <a:spcBef>
                <a:spcPts val="0"/>
              </a:spcBef>
              <a:spcAft>
                <a:spcPts val="0"/>
              </a:spcAft>
              <a:buClr>
                <a:srgbClr val="000000"/>
              </a:buClr>
              <a:buSzPts val="3200"/>
              <a:buFont typeface="Arial"/>
              <a:buNone/>
            </a:pPr>
            <a:r>
              <a:rPr b="1" i="0" lang="iw-IL" sz="3200" u="none" cap="none" strike="noStrike">
                <a:solidFill>
                  <a:srgbClr val="741B47"/>
                </a:solidFill>
                <a:latin typeface="Suez One"/>
                <a:ea typeface="Suez One"/>
                <a:cs typeface="Suez One"/>
                <a:sym typeface="Suez One"/>
              </a:rPr>
              <a:t> </a:t>
            </a:r>
            <a:r>
              <a:rPr b="0" i="0" lang="iw-IL" sz="2800" u="none" cap="none" strike="noStrike">
                <a:solidFill>
                  <a:srgbClr val="741B47"/>
                </a:solidFill>
                <a:latin typeface="Suez One"/>
                <a:ea typeface="Suez One"/>
                <a:cs typeface="Suez One"/>
                <a:sym typeface="Suez One"/>
              </a:rPr>
              <a:t>(ברור שלא, רק בשביל הדוגמא):</a:t>
            </a:r>
            <a:endParaRPr b="0" i="0" sz="2800" u="none" cap="none" strike="noStrike">
              <a:solidFill>
                <a:srgbClr val="741B47"/>
              </a:solidFill>
              <a:latin typeface="Suez One"/>
              <a:ea typeface="Suez One"/>
              <a:cs typeface="Suez One"/>
              <a:sym typeface="Suez One"/>
            </a:endParaRPr>
          </a:p>
          <a:p>
            <a:pPr indent="0" lvl="0" marL="0" marR="0" rtl="1" algn="r">
              <a:lnSpc>
                <a:spcPct val="80000"/>
              </a:lnSpc>
              <a:spcBef>
                <a:spcPts val="1000"/>
              </a:spcBef>
              <a:spcAft>
                <a:spcPts val="0"/>
              </a:spcAft>
              <a:buClr>
                <a:srgbClr val="000000"/>
              </a:buClr>
              <a:buSzPts val="2800"/>
              <a:buFont typeface="Arial"/>
              <a:buNone/>
            </a:pPr>
            <a:r>
              <a:t/>
            </a:r>
            <a:endParaRPr b="0" i="0" sz="2800" u="none" cap="none" strike="noStrike">
              <a:solidFill>
                <a:srgbClr val="741B47"/>
              </a:solidFill>
              <a:latin typeface="Suez One"/>
              <a:ea typeface="Suez One"/>
              <a:cs typeface="Suez One"/>
              <a:sym typeface="Suez One"/>
            </a:endParaRPr>
          </a:p>
          <a:p>
            <a:pPr indent="0" lvl="0" marL="0" marR="0" rtl="1" algn="r">
              <a:lnSpc>
                <a:spcPct val="80000"/>
              </a:lnSpc>
              <a:spcBef>
                <a:spcPts val="1000"/>
              </a:spcBef>
              <a:spcAft>
                <a:spcPts val="0"/>
              </a:spcAft>
              <a:buClr>
                <a:srgbClr val="000000"/>
              </a:buClr>
              <a:buSzPts val="2800"/>
              <a:buFont typeface="Arial"/>
              <a:buNone/>
            </a:pPr>
            <a:r>
              <a:rPr b="0" i="0" lang="iw-IL" sz="2800" u="sng" cap="none" strike="noStrike">
                <a:solidFill>
                  <a:srgbClr val="741B47"/>
                </a:solidFill>
                <a:latin typeface="Suez One"/>
                <a:ea typeface="Suez One"/>
                <a:cs typeface="Suez One"/>
                <a:sym typeface="Suez One"/>
              </a:rPr>
              <a:t>קבוצה בעלת מיקוד שליטה חיצוני: </a:t>
            </a:r>
            <a:endParaRPr b="0" i="0" sz="2800" u="none" cap="none" strike="noStrike">
              <a:solidFill>
                <a:srgbClr val="741B47"/>
              </a:solidFill>
              <a:latin typeface="Suez One"/>
              <a:ea typeface="Suez One"/>
              <a:cs typeface="Suez One"/>
              <a:sym typeface="Suez One"/>
            </a:endParaRPr>
          </a:p>
          <a:p>
            <a:pPr indent="0" lvl="0" marL="0" marR="0" rtl="1" algn="r">
              <a:lnSpc>
                <a:spcPct val="80000"/>
              </a:lnSpc>
              <a:spcBef>
                <a:spcPts val="1000"/>
              </a:spcBef>
              <a:spcAft>
                <a:spcPts val="0"/>
              </a:spcAft>
              <a:buClr>
                <a:srgbClr val="000000"/>
              </a:buClr>
              <a:buSzPts val="2800"/>
              <a:buFont typeface="Arial"/>
              <a:buNone/>
            </a:pPr>
            <a:r>
              <a:rPr b="0" i="0" lang="iw-IL" sz="2800" u="none" cap="none" strike="noStrike">
                <a:solidFill>
                  <a:srgbClr val="741B47"/>
                </a:solidFill>
                <a:latin typeface="Suez One"/>
                <a:ea typeface="Suez One"/>
                <a:cs typeface="Suez One"/>
                <a:sym typeface="Suez One"/>
              </a:rPr>
              <a:t>היה יותר מידי רעש בבית הנוער, עוד לא הייתה ארוחת צהריים, קשה להתרכז אחרי שעות בבית הספר, יש מבחן מחר וזה ממש מלחיץ, הרבה חניכים לא באו אז לא כיף לעבור פעולה ככה וכו'</a:t>
            </a:r>
            <a:endParaRPr b="0" i="0" sz="2800" u="none" cap="none" strike="noStrike">
              <a:solidFill>
                <a:srgbClr val="741B47"/>
              </a:solidFill>
              <a:latin typeface="Suez One"/>
              <a:ea typeface="Suez One"/>
              <a:cs typeface="Suez One"/>
              <a:sym typeface="Suez One"/>
            </a:endParaRPr>
          </a:p>
          <a:p>
            <a:pPr indent="0" lvl="0" marL="0" marR="0" rtl="1" algn="r">
              <a:lnSpc>
                <a:spcPct val="80000"/>
              </a:lnSpc>
              <a:spcBef>
                <a:spcPts val="1000"/>
              </a:spcBef>
              <a:spcAft>
                <a:spcPts val="0"/>
              </a:spcAft>
              <a:buClr>
                <a:srgbClr val="000000"/>
              </a:buClr>
              <a:buSzPts val="2800"/>
              <a:buFont typeface="Arial"/>
              <a:buNone/>
            </a:pPr>
            <a:r>
              <a:t/>
            </a:r>
            <a:endParaRPr b="0" i="0" sz="2800" u="sng" cap="none" strike="noStrike">
              <a:solidFill>
                <a:srgbClr val="741B47"/>
              </a:solidFill>
              <a:latin typeface="Suez One"/>
              <a:ea typeface="Suez One"/>
              <a:cs typeface="Suez One"/>
              <a:sym typeface="Suez One"/>
            </a:endParaRPr>
          </a:p>
          <a:p>
            <a:pPr indent="0" lvl="0" marL="0" marR="0" rtl="1" algn="r">
              <a:lnSpc>
                <a:spcPct val="80000"/>
              </a:lnSpc>
              <a:spcBef>
                <a:spcPts val="1000"/>
              </a:spcBef>
              <a:spcAft>
                <a:spcPts val="0"/>
              </a:spcAft>
              <a:buClr>
                <a:srgbClr val="000000"/>
              </a:buClr>
              <a:buSzPts val="2800"/>
              <a:buFont typeface="Arial"/>
              <a:buNone/>
            </a:pPr>
            <a:r>
              <a:rPr b="0" i="0" lang="iw-IL" sz="2800" u="sng" cap="none" strike="noStrike">
                <a:solidFill>
                  <a:srgbClr val="741B47"/>
                </a:solidFill>
                <a:latin typeface="Suez One"/>
                <a:ea typeface="Suez One"/>
                <a:cs typeface="Suez One"/>
                <a:sym typeface="Suez One"/>
              </a:rPr>
              <a:t>קבוצה בעלת מיקוד שליטה פנימי: </a:t>
            </a:r>
            <a:endParaRPr b="0" i="0" sz="2800" u="none" cap="none" strike="noStrike">
              <a:solidFill>
                <a:srgbClr val="741B47"/>
              </a:solidFill>
              <a:latin typeface="Suez One"/>
              <a:ea typeface="Suez One"/>
              <a:cs typeface="Suez One"/>
              <a:sym typeface="Suez One"/>
            </a:endParaRPr>
          </a:p>
          <a:p>
            <a:pPr indent="0" lvl="0" marL="0" marR="0" rtl="1" algn="r">
              <a:lnSpc>
                <a:spcPct val="80000"/>
              </a:lnSpc>
              <a:spcBef>
                <a:spcPts val="1000"/>
              </a:spcBef>
              <a:spcAft>
                <a:spcPts val="0"/>
              </a:spcAft>
              <a:buClr>
                <a:srgbClr val="000000"/>
              </a:buClr>
              <a:buSzPts val="2800"/>
              <a:buFont typeface="Arial"/>
              <a:buNone/>
            </a:pPr>
            <a:r>
              <a:rPr b="0" i="0" lang="iw-IL" sz="2800" u="none" cap="none" strike="noStrike">
                <a:solidFill>
                  <a:srgbClr val="741B47"/>
                </a:solidFill>
                <a:latin typeface="Suez One"/>
                <a:ea typeface="Suez One"/>
                <a:cs typeface="Suez One"/>
                <a:sym typeface="Suez One"/>
              </a:rPr>
              <a:t>אני מניחה את הפלאפון בצד כדי שלא יפריע לי להתרכז בפעולה, אני אגיע שבעה לפעולה, אני אבוא לפעולה אחרי שסיימתי ללמוד לדברים שקשורים למחר, אני לא אתלחשש עם חברים שלי בזמן פעולה, אני אקשיב להנחיות של המדריךה כדי שהפעולה תעבור בדרך הכי טובה שאפשר</a:t>
            </a:r>
            <a:endParaRPr b="0" i="0" sz="2800" u="none" cap="none" strike="noStrike">
              <a:solidFill>
                <a:srgbClr val="741B47"/>
              </a:solidFill>
              <a:latin typeface="Suez One"/>
              <a:ea typeface="Suez One"/>
              <a:cs typeface="Suez One"/>
              <a:sym typeface="Suez One"/>
            </a:endParaRPr>
          </a:p>
          <a:p>
            <a:pPr indent="0" lvl="0" marL="0" marR="0" rtl="1" algn="r">
              <a:lnSpc>
                <a:spcPct val="80000"/>
              </a:lnSpc>
              <a:spcBef>
                <a:spcPts val="1000"/>
              </a:spcBef>
              <a:spcAft>
                <a:spcPts val="0"/>
              </a:spcAft>
              <a:buClr>
                <a:srgbClr val="000000"/>
              </a:buClr>
              <a:buSzPts val="2800"/>
              <a:buFont typeface="Arial"/>
              <a:buNone/>
            </a:pPr>
            <a:r>
              <a:t/>
            </a:r>
            <a:endParaRPr b="0" i="0" sz="2800" u="none" cap="none" strike="noStrike">
              <a:solidFill>
                <a:srgbClr val="741B47"/>
              </a:solidFill>
              <a:latin typeface="Suez One"/>
              <a:ea typeface="Suez One"/>
              <a:cs typeface="Suez One"/>
              <a:sym typeface="Suez One"/>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120" name="Shape 120"/>
        <p:cNvGrpSpPr/>
        <p:nvPr/>
      </p:nvGrpSpPr>
      <p:grpSpPr>
        <a:xfrm>
          <a:off x="0" y="0"/>
          <a:ext cx="0" cy="0"/>
          <a:chOff x="0" y="0"/>
          <a:chExt cx="0" cy="0"/>
        </a:xfrm>
      </p:grpSpPr>
      <p:pic>
        <p:nvPicPr>
          <p:cNvPr id="121" name="Google Shape;121;g97b4f7c7fb_1_40"/>
          <p:cNvPicPr preferRelativeResize="0"/>
          <p:nvPr/>
        </p:nvPicPr>
        <p:blipFill rotWithShape="1">
          <a:blip r:embed="rId3">
            <a:alphaModFix/>
          </a:blip>
          <a:srcRect b="0" l="0" r="0" t="0"/>
          <a:stretch/>
        </p:blipFill>
        <p:spPr>
          <a:xfrm>
            <a:off x="10498875" y="5438399"/>
            <a:ext cx="1562100" cy="885825"/>
          </a:xfrm>
          <a:prstGeom prst="rect">
            <a:avLst/>
          </a:prstGeom>
          <a:noFill/>
          <a:ln>
            <a:noFill/>
          </a:ln>
        </p:spPr>
      </p:pic>
      <p:sp>
        <p:nvSpPr>
          <p:cNvPr id="122" name="Google Shape;122;g97b4f7c7fb_1_40"/>
          <p:cNvSpPr/>
          <p:nvPr/>
        </p:nvSpPr>
        <p:spPr>
          <a:xfrm>
            <a:off x="-4675" y="6324225"/>
            <a:ext cx="12192000" cy="533700"/>
          </a:xfrm>
          <a:prstGeom prst="rect">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3" name="Google Shape;123;g97b4f7c7fb_1_40"/>
          <p:cNvSpPr txBox="1"/>
          <p:nvPr/>
        </p:nvSpPr>
        <p:spPr>
          <a:xfrm>
            <a:off x="991050" y="1684750"/>
            <a:ext cx="9885900" cy="3000000"/>
          </a:xfrm>
          <a:prstGeom prst="rect">
            <a:avLst/>
          </a:prstGeom>
          <a:noFill/>
          <a:ln>
            <a:noFill/>
          </a:ln>
        </p:spPr>
        <p:txBody>
          <a:bodyPr anchorCtr="0" anchor="t" bIns="91425" lIns="91425" spcFirstLastPara="1" rIns="91425" wrap="square" tIns="91425">
            <a:noAutofit/>
          </a:bodyPr>
          <a:lstStyle/>
          <a:p>
            <a:pPr indent="0" lvl="0" marL="0" marR="0" rtl="1" algn="r">
              <a:lnSpc>
                <a:spcPct val="90000"/>
              </a:lnSpc>
              <a:spcBef>
                <a:spcPts val="0"/>
              </a:spcBef>
              <a:spcAft>
                <a:spcPts val="0"/>
              </a:spcAft>
              <a:buClr>
                <a:srgbClr val="000000"/>
              </a:buClr>
              <a:buSzPts val="3200"/>
              <a:buFont typeface="Arial"/>
              <a:buNone/>
            </a:pPr>
            <a:r>
              <a:rPr b="0" i="0" lang="iw-IL" sz="3200" u="none" cap="none" strike="noStrike">
                <a:solidFill>
                  <a:srgbClr val="741B47"/>
                </a:solidFill>
                <a:latin typeface="Suez One"/>
                <a:ea typeface="Suez One"/>
                <a:cs typeface="Suez One"/>
                <a:sym typeface="Suez One"/>
              </a:rPr>
              <a:t>אדם בעל מיקוד שליטה פנימי הוא אקטיבי, בוחר ולמעשה הוא מרגיש </a:t>
            </a:r>
            <a:r>
              <a:rPr b="1" i="0" lang="iw-IL" sz="3200" u="none" cap="none" strike="noStrike">
                <a:solidFill>
                  <a:srgbClr val="741B47"/>
                </a:solidFill>
                <a:latin typeface="Suez One"/>
                <a:ea typeface="Suez One"/>
                <a:cs typeface="Suez One"/>
                <a:sym typeface="Suez One"/>
              </a:rPr>
              <a:t>חופשי.</a:t>
            </a:r>
            <a:endParaRPr b="0" i="0" sz="2800" u="none" cap="none" strike="noStrike">
              <a:solidFill>
                <a:srgbClr val="741B47"/>
              </a:solidFill>
              <a:latin typeface="Suez One"/>
              <a:ea typeface="Suez One"/>
              <a:cs typeface="Suez One"/>
              <a:sym typeface="Suez One"/>
            </a:endParaRPr>
          </a:p>
          <a:p>
            <a:pPr indent="0" lvl="0" marL="0" marR="0" rtl="1" algn="r">
              <a:lnSpc>
                <a:spcPct val="90000"/>
              </a:lnSpc>
              <a:spcBef>
                <a:spcPts val="1000"/>
              </a:spcBef>
              <a:spcAft>
                <a:spcPts val="0"/>
              </a:spcAft>
              <a:buClr>
                <a:srgbClr val="000000"/>
              </a:buClr>
              <a:buSzPts val="3200"/>
              <a:buFont typeface="Arial"/>
              <a:buNone/>
            </a:pPr>
            <a:r>
              <a:t/>
            </a:r>
            <a:endParaRPr b="0" i="0" sz="3200" u="none" cap="none" strike="noStrike">
              <a:solidFill>
                <a:srgbClr val="741B47"/>
              </a:solidFill>
              <a:latin typeface="Suez One"/>
              <a:ea typeface="Suez One"/>
              <a:cs typeface="Suez One"/>
              <a:sym typeface="Suez One"/>
            </a:endParaRPr>
          </a:p>
          <a:p>
            <a:pPr indent="0" lvl="0" marL="0" marR="0" rtl="1" algn="r">
              <a:lnSpc>
                <a:spcPct val="90000"/>
              </a:lnSpc>
              <a:spcBef>
                <a:spcPts val="1000"/>
              </a:spcBef>
              <a:spcAft>
                <a:spcPts val="0"/>
              </a:spcAft>
              <a:buClr>
                <a:srgbClr val="000000"/>
              </a:buClr>
              <a:buSzPts val="3200"/>
              <a:buFont typeface="Arial"/>
              <a:buNone/>
            </a:pPr>
            <a:r>
              <a:rPr b="0" i="0" lang="iw-IL" sz="3200" u="none" cap="none" strike="noStrike">
                <a:solidFill>
                  <a:srgbClr val="741B47"/>
                </a:solidFill>
                <a:latin typeface="Suez One"/>
                <a:ea typeface="Suez One"/>
                <a:cs typeface="Suez One"/>
                <a:sym typeface="Suez One"/>
              </a:rPr>
              <a:t>אדם בעל מיקוד שליטה חיצוני הוא פאסיבי, חש קורבן של המציאות ולמעשה הוא מרגיש </a:t>
            </a:r>
            <a:r>
              <a:rPr b="1" i="0" lang="iw-IL" sz="3200" u="none" cap="none" strike="noStrike">
                <a:solidFill>
                  <a:srgbClr val="741B47"/>
                </a:solidFill>
                <a:latin typeface="Suez One"/>
                <a:ea typeface="Suez One"/>
                <a:cs typeface="Suez One"/>
                <a:sym typeface="Suez One"/>
              </a:rPr>
              <a:t>חסר אונים. </a:t>
            </a:r>
            <a:endParaRPr b="0" i="0" sz="2800" u="none" cap="none" strike="noStrike">
              <a:solidFill>
                <a:srgbClr val="741B47"/>
              </a:solidFill>
              <a:latin typeface="Suez One"/>
              <a:ea typeface="Suez One"/>
              <a:cs typeface="Suez One"/>
              <a:sym typeface="Suez One"/>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127" name="Shape 127"/>
        <p:cNvGrpSpPr/>
        <p:nvPr/>
      </p:nvGrpSpPr>
      <p:grpSpPr>
        <a:xfrm>
          <a:off x="0" y="0"/>
          <a:ext cx="0" cy="0"/>
          <a:chOff x="0" y="0"/>
          <a:chExt cx="0" cy="0"/>
        </a:xfrm>
      </p:grpSpPr>
      <p:pic>
        <p:nvPicPr>
          <p:cNvPr id="128" name="Google Shape;128;g97b4f7c7fb_1_45"/>
          <p:cNvPicPr preferRelativeResize="0"/>
          <p:nvPr/>
        </p:nvPicPr>
        <p:blipFill rotWithShape="1">
          <a:blip r:embed="rId3">
            <a:alphaModFix/>
          </a:blip>
          <a:srcRect b="0" l="0" r="0" t="0"/>
          <a:stretch/>
        </p:blipFill>
        <p:spPr>
          <a:xfrm>
            <a:off x="10498875" y="5438399"/>
            <a:ext cx="1562100" cy="885825"/>
          </a:xfrm>
          <a:prstGeom prst="rect">
            <a:avLst/>
          </a:prstGeom>
          <a:noFill/>
          <a:ln>
            <a:noFill/>
          </a:ln>
        </p:spPr>
      </p:pic>
      <p:sp>
        <p:nvSpPr>
          <p:cNvPr id="129" name="Google Shape;129;g97b4f7c7fb_1_45"/>
          <p:cNvSpPr/>
          <p:nvPr/>
        </p:nvSpPr>
        <p:spPr>
          <a:xfrm>
            <a:off x="-4675" y="6324225"/>
            <a:ext cx="12192000" cy="533700"/>
          </a:xfrm>
          <a:prstGeom prst="rect">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0" name="Google Shape;130;g97b4f7c7fb_1_45"/>
          <p:cNvSpPr txBox="1"/>
          <p:nvPr/>
        </p:nvSpPr>
        <p:spPr>
          <a:xfrm>
            <a:off x="1108575" y="1684775"/>
            <a:ext cx="9390300" cy="3000000"/>
          </a:xfrm>
          <a:prstGeom prst="rect">
            <a:avLst/>
          </a:prstGeom>
          <a:noFill/>
          <a:ln>
            <a:noFill/>
          </a:ln>
        </p:spPr>
        <p:txBody>
          <a:bodyPr anchorCtr="0" anchor="t" bIns="91425" lIns="91425" spcFirstLastPara="1" rIns="91425" wrap="square" tIns="91425">
            <a:noAutofit/>
          </a:bodyPr>
          <a:lstStyle/>
          <a:p>
            <a:pPr indent="0" lvl="0" marL="0" marR="0" rtl="1" algn="r">
              <a:lnSpc>
                <a:spcPct val="100000"/>
              </a:lnSpc>
              <a:spcBef>
                <a:spcPts val="0"/>
              </a:spcBef>
              <a:spcAft>
                <a:spcPts val="0"/>
              </a:spcAft>
              <a:buClr>
                <a:srgbClr val="000000"/>
              </a:buClr>
              <a:buSzPts val="3600"/>
              <a:buFont typeface="Arial"/>
              <a:buNone/>
            </a:pPr>
            <a:r>
              <a:rPr b="0" i="0" lang="iw-IL" sz="3600" u="none" cap="none" strike="noStrike">
                <a:solidFill>
                  <a:srgbClr val="741B47"/>
                </a:solidFill>
                <a:latin typeface="Suez One"/>
                <a:ea typeface="Suez One"/>
                <a:cs typeface="Suez One"/>
                <a:sym typeface="Suez One"/>
              </a:rPr>
              <a:t>אדם בעל מיקוד שליטה פנימי לא מתכחש לכך שיש דברים שהם אינם בשליטתו, אבל הוא בוחר להתרכז בדברים שיש לו השפעה עליהם ושאותם הוא יכול לשנות.</a:t>
            </a:r>
            <a:endParaRPr b="0" i="0" sz="1400" u="none" cap="none" strike="noStrike">
              <a:solidFill>
                <a:srgbClr val="741B47"/>
              </a:solidFill>
              <a:latin typeface="Suez One"/>
              <a:ea typeface="Suez One"/>
              <a:cs typeface="Suez One"/>
              <a:sym typeface="Suez One"/>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134" name="Shape 134"/>
        <p:cNvGrpSpPr/>
        <p:nvPr/>
      </p:nvGrpSpPr>
      <p:grpSpPr>
        <a:xfrm>
          <a:off x="0" y="0"/>
          <a:ext cx="0" cy="0"/>
          <a:chOff x="0" y="0"/>
          <a:chExt cx="0" cy="0"/>
        </a:xfrm>
      </p:grpSpPr>
      <p:pic>
        <p:nvPicPr>
          <p:cNvPr id="135" name="Google Shape;135;g97b4f7c7fb_1_54"/>
          <p:cNvPicPr preferRelativeResize="0"/>
          <p:nvPr/>
        </p:nvPicPr>
        <p:blipFill rotWithShape="1">
          <a:blip r:embed="rId3">
            <a:alphaModFix/>
          </a:blip>
          <a:srcRect b="0" l="0" r="0" t="0"/>
          <a:stretch/>
        </p:blipFill>
        <p:spPr>
          <a:xfrm>
            <a:off x="10498875" y="5438399"/>
            <a:ext cx="1562100" cy="885825"/>
          </a:xfrm>
          <a:prstGeom prst="rect">
            <a:avLst/>
          </a:prstGeom>
          <a:noFill/>
          <a:ln>
            <a:noFill/>
          </a:ln>
        </p:spPr>
      </p:pic>
      <p:sp>
        <p:nvSpPr>
          <p:cNvPr id="136" name="Google Shape;136;g97b4f7c7fb_1_54"/>
          <p:cNvSpPr/>
          <p:nvPr/>
        </p:nvSpPr>
        <p:spPr>
          <a:xfrm>
            <a:off x="-4675" y="6324225"/>
            <a:ext cx="12192000" cy="533700"/>
          </a:xfrm>
          <a:prstGeom prst="rect">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7" name="Google Shape;137;g97b4f7c7fb_1_54"/>
          <p:cNvSpPr txBox="1"/>
          <p:nvPr/>
        </p:nvSpPr>
        <p:spPr>
          <a:xfrm>
            <a:off x="118925" y="297300"/>
            <a:ext cx="10837200" cy="5590800"/>
          </a:xfrm>
          <a:prstGeom prst="rect">
            <a:avLst/>
          </a:prstGeom>
          <a:noFill/>
          <a:ln>
            <a:noFill/>
          </a:ln>
        </p:spPr>
        <p:txBody>
          <a:bodyPr anchorCtr="0" anchor="t" bIns="91425" lIns="91425" spcFirstLastPara="1" rIns="91425" wrap="square" tIns="91425">
            <a:noAutofit/>
          </a:bodyPr>
          <a:lstStyle/>
          <a:p>
            <a:pPr indent="0" lvl="0" marL="0" marR="0" rtl="1" algn="r">
              <a:lnSpc>
                <a:spcPct val="90000"/>
              </a:lnSpc>
              <a:spcBef>
                <a:spcPts val="0"/>
              </a:spcBef>
              <a:spcAft>
                <a:spcPts val="0"/>
              </a:spcAft>
              <a:buClr>
                <a:srgbClr val="000000"/>
              </a:buClr>
              <a:buSzPts val="3600"/>
              <a:buFont typeface="Arial"/>
              <a:buNone/>
            </a:pPr>
            <a:r>
              <a:rPr b="1" i="0" lang="iw-IL" sz="3600" u="none" cap="none" strike="noStrike">
                <a:solidFill>
                  <a:srgbClr val="741B47"/>
                </a:solidFill>
                <a:latin typeface="Suez One"/>
                <a:ea typeface="Suez One"/>
                <a:cs typeface="Suez One"/>
                <a:sym typeface="Suez One"/>
              </a:rPr>
              <a:t>תרגול מיקוד שליטה לתקופת הקורונה</a:t>
            </a:r>
            <a:endParaRPr b="1" i="0" sz="3600" u="none" cap="none" strike="noStrike">
              <a:solidFill>
                <a:srgbClr val="741B47"/>
              </a:solidFill>
              <a:latin typeface="Suez One"/>
              <a:ea typeface="Suez One"/>
              <a:cs typeface="Suez One"/>
              <a:sym typeface="Suez One"/>
            </a:endParaRPr>
          </a:p>
          <a:p>
            <a:pPr indent="0" lvl="0" marL="0" marR="0" rtl="1" algn="r">
              <a:lnSpc>
                <a:spcPct val="90000"/>
              </a:lnSpc>
              <a:spcBef>
                <a:spcPts val="0"/>
              </a:spcBef>
              <a:spcAft>
                <a:spcPts val="0"/>
              </a:spcAft>
              <a:buClr>
                <a:srgbClr val="000000"/>
              </a:buClr>
              <a:buSzPts val="2900"/>
              <a:buFont typeface="Arial"/>
              <a:buNone/>
            </a:pPr>
            <a:r>
              <a:rPr b="1" i="0" lang="iw-IL" sz="2900" u="none" cap="none" strike="noStrike">
                <a:solidFill>
                  <a:srgbClr val="741B47"/>
                </a:solidFill>
                <a:latin typeface="Suez One"/>
                <a:ea typeface="Suez One"/>
                <a:cs typeface="Suez One"/>
                <a:sym typeface="Suez One"/>
              </a:rPr>
              <a:t>קחו שלוש דקות ותחשבו בעצמכם </a:t>
            </a:r>
            <a:br>
              <a:rPr b="1" i="0" lang="iw-IL" sz="3600" u="none" cap="none" strike="noStrike">
                <a:solidFill>
                  <a:srgbClr val="741B47"/>
                </a:solidFill>
                <a:latin typeface="Suez One"/>
                <a:ea typeface="Suez One"/>
                <a:cs typeface="Suez One"/>
                <a:sym typeface="Suez One"/>
              </a:rPr>
            </a:br>
            <a:endParaRPr b="0" i="0" sz="2800" u="none" cap="none" strike="noStrike">
              <a:solidFill>
                <a:srgbClr val="741B47"/>
              </a:solidFill>
              <a:latin typeface="Suez One"/>
              <a:ea typeface="Suez One"/>
              <a:cs typeface="Suez One"/>
              <a:sym typeface="Suez One"/>
            </a:endParaRPr>
          </a:p>
          <a:p>
            <a:pPr indent="0" lvl="0" marL="0" marR="0" rtl="1" algn="r">
              <a:lnSpc>
                <a:spcPct val="90000"/>
              </a:lnSpc>
              <a:spcBef>
                <a:spcPts val="1000"/>
              </a:spcBef>
              <a:spcAft>
                <a:spcPts val="0"/>
              </a:spcAft>
              <a:buClr>
                <a:srgbClr val="000000"/>
              </a:buClr>
              <a:buSzPts val="2800"/>
              <a:buFont typeface="Arial"/>
              <a:buNone/>
            </a:pPr>
            <a:r>
              <a:rPr b="0" i="0" lang="iw-IL" sz="2800" u="none" cap="none" strike="noStrike">
                <a:solidFill>
                  <a:srgbClr val="741B47"/>
                </a:solidFill>
                <a:latin typeface="Suez One"/>
                <a:ea typeface="Suez One"/>
                <a:cs typeface="Suez One"/>
                <a:sym typeface="Suez One"/>
              </a:rPr>
              <a:t>השיעורים בבית הספר עברו רק לזום וקשה לי להקשיב ככה מול המסך</a:t>
            </a:r>
            <a:endParaRPr b="0" i="0" sz="2800" u="none" cap="none" strike="noStrike">
              <a:solidFill>
                <a:srgbClr val="741B47"/>
              </a:solidFill>
              <a:latin typeface="Suez One"/>
              <a:ea typeface="Suez One"/>
              <a:cs typeface="Suez One"/>
              <a:sym typeface="Suez One"/>
            </a:endParaRPr>
          </a:p>
          <a:p>
            <a:pPr indent="0" lvl="0" marL="0" marR="0" rtl="1" algn="r">
              <a:lnSpc>
                <a:spcPct val="90000"/>
              </a:lnSpc>
              <a:spcBef>
                <a:spcPts val="1000"/>
              </a:spcBef>
              <a:spcAft>
                <a:spcPts val="0"/>
              </a:spcAft>
              <a:buClr>
                <a:srgbClr val="000000"/>
              </a:buClr>
              <a:buSzPts val="2800"/>
              <a:buFont typeface="Arial"/>
              <a:buNone/>
            </a:pPr>
            <a:r>
              <a:t/>
            </a:r>
            <a:endParaRPr b="0" i="0" sz="2800" u="none" cap="none" strike="noStrike">
              <a:solidFill>
                <a:srgbClr val="741B47"/>
              </a:solidFill>
              <a:latin typeface="Suez One"/>
              <a:ea typeface="Suez One"/>
              <a:cs typeface="Suez One"/>
              <a:sym typeface="Suez One"/>
            </a:endParaRPr>
          </a:p>
          <a:p>
            <a:pPr indent="0" lvl="0" marL="0" marR="0" rtl="1" algn="r">
              <a:lnSpc>
                <a:spcPct val="90000"/>
              </a:lnSpc>
              <a:spcBef>
                <a:spcPts val="1000"/>
              </a:spcBef>
              <a:spcAft>
                <a:spcPts val="0"/>
              </a:spcAft>
              <a:buClr>
                <a:srgbClr val="000000"/>
              </a:buClr>
              <a:buSzPts val="2800"/>
              <a:buFont typeface="Arial"/>
              <a:buNone/>
            </a:pPr>
            <a:r>
              <a:rPr b="0" i="0" lang="iw-IL" sz="2800" u="sng" cap="none" strike="noStrike">
                <a:solidFill>
                  <a:srgbClr val="741B47"/>
                </a:solidFill>
                <a:latin typeface="Suez One"/>
                <a:ea typeface="Suez One"/>
                <a:cs typeface="Suez One"/>
                <a:sym typeface="Suez One"/>
              </a:rPr>
              <a:t>מיקוד שליטה חיצוני</a:t>
            </a:r>
            <a:r>
              <a:rPr b="0" i="0" lang="iw-IL" sz="2800" u="none" cap="none" strike="noStrike">
                <a:solidFill>
                  <a:srgbClr val="741B47"/>
                </a:solidFill>
                <a:latin typeface="Suez One"/>
                <a:ea typeface="Suez One"/>
                <a:cs typeface="Suez One"/>
                <a:sym typeface="Suez One"/>
              </a:rPr>
              <a:t>: </a:t>
            </a:r>
            <a:endParaRPr b="0" i="0" sz="2800" u="none" cap="none" strike="noStrike">
              <a:solidFill>
                <a:srgbClr val="741B47"/>
              </a:solidFill>
              <a:latin typeface="Suez One"/>
              <a:ea typeface="Suez One"/>
              <a:cs typeface="Suez One"/>
              <a:sym typeface="Suez One"/>
            </a:endParaRPr>
          </a:p>
          <a:p>
            <a:pPr indent="0" lvl="0" marL="0" marR="0" rtl="1" algn="r">
              <a:lnSpc>
                <a:spcPct val="90000"/>
              </a:lnSpc>
              <a:spcBef>
                <a:spcPts val="1000"/>
              </a:spcBef>
              <a:spcAft>
                <a:spcPts val="0"/>
              </a:spcAft>
              <a:buClr>
                <a:srgbClr val="000000"/>
              </a:buClr>
              <a:buSzPts val="2800"/>
              <a:buFont typeface="Arial"/>
              <a:buNone/>
            </a:pPr>
            <a:r>
              <a:t/>
            </a:r>
            <a:endParaRPr b="0" i="0" sz="2800" u="none" cap="none" strike="noStrike">
              <a:solidFill>
                <a:srgbClr val="741B47"/>
              </a:solidFill>
              <a:latin typeface="Suez One"/>
              <a:ea typeface="Suez One"/>
              <a:cs typeface="Suez One"/>
              <a:sym typeface="Suez One"/>
            </a:endParaRPr>
          </a:p>
          <a:p>
            <a:pPr indent="0" lvl="0" marL="0" marR="0" rtl="1" algn="r">
              <a:lnSpc>
                <a:spcPct val="90000"/>
              </a:lnSpc>
              <a:spcBef>
                <a:spcPts val="1000"/>
              </a:spcBef>
              <a:spcAft>
                <a:spcPts val="0"/>
              </a:spcAft>
              <a:buClr>
                <a:srgbClr val="000000"/>
              </a:buClr>
              <a:buSzPts val="2800"/>
              <a:buFont typeface="Arial"/>
              <a:buNone/>
            </a:pPr>
            <a:r>
              <a:t/>
            </a:r>
            <a:endParaRPr b="0" i="0" sz="2800" u="none" cap="none" strike="noStrike">
              <a:solidFill>
                <a:srgbClr val="741B47"/>
              </a:solidFill>
              <a:latin typeface="Suez One"/>
              <a:ea typeface="Suez One"/>
              <a:cs typeface="Suez One"/>
              <a:sym typeface="Suez One"/>
            </a:endParaRPr>
          </a:p>
          <a:p>
            <a:pPr indent="0" lvl="0" marL="0" marR="0" rtl="1" algn="r">
              <a:lnSpc>
                <a:spcPct val="90000"/>
              </a:lnSpc>
              <a:spcBef>
                <a:spcPts val="1000"/>
              </a:spcBef>
              <a:spcAft>
                <a:spcPts val="0"/>
              </a:spcAft>
              <a:buClr>
                <a:srgbClr val="000000"/>
              </a:buClr>
              <a:buSzPts val="2800"/>
              <a:buFont typeface="Arial"/>
              <a:buNone/>
            </a:pPr>
            <a:r>
              <a:rPr b="0" i="0" lang="iw-IL" sz="2800" u="sng" cap="none" strike="noStrike">
                <a:solidFill>
                  <a:srgbClr val="741B47"/>
                </a:solidFill>
                <a:latin typeface="Suez One"/>
                <a:ea typeface="Suez One"/>
                <a:cs typeface="Suez One"/>
                <a:sym typeface="Suez One"/>
              </a:rPr>
              <a:t>מיקוד שליטה פנימי</a:t>
            </a:r>
            <a:r>
              <a:rPr b="0" i="0" lang="iw-IL" sz="2800" u="none" cap="none" strike="noStrike">
                <a:solidFill>
                  <a:srgbClr val="741B47"/>
                </a:solidFill>
                <a:latin typeface="Suez One"/>
                <a:ea typeface="Suez One"/>
                <a:cs typeface="Suez One"/>
                <a:sym typeface="Suez One"/>
              </a:rPr>
              <a:t>:</a:t>
            </a:r>
            <a:endParaRPr b="0" i="0" sz="2800" u="none" cap="none" strike="noStrike">
              <a:solidFill>
                <a:srgbClr val="741B47"/>
              </a:solidFill>
              <a:latin typeface="Suez One"/>
              <a:ea typeface="Suez One"/>
              <a:cs typeface="Suez One"/>
              <a:sym typeface="Suez One"/>
            </a:endParaRPr>
          </a:p>
          <a:p>
            <a:pPr indent="0" lvl="0" marL="0" marR="0" rtl="1" algn="r">
              <a:lnSpc>
                <a:spcPct val="90000"/>
              </a:lnSpc>
              <a:spcBef>
                <a:spcPts val="1000"/>
              </a:spcBef>
              <a:spcAft>
                <a:spcPts val="0"/>
              </a:spcAft>
              <a:buClr>
                <a:srgbClr val="000000"/>
              </a:buClr>
              <a:buSzPts val="2800"/>
              <a:buFont typeface="Arial"/>
              <a:buNone/>
            </a:pPr>
            <a:r>
              <a:rPr b="0" i="0" lang="iw-IL" sz="2800" u="none" cap="none" strike="noStrike">
                <a:solidFill>
                  <a:srgbClr val="741B47"/>
                </a:solidFill>
                <a:latin typeface="Suez One"/>
                <a:ea typeface="Suez One"/>
                <a:cs typeface="Suez One"/>
                <a:sym typeface="Suez One"/>
              </a:rPr>
              <a:t> </a:t>
            </a:r>
            <a:endParaRPr b="0" i="0" sz="1400" u="none" cap="none" strike="noStrike">
              <a:solidFill>
                <a:srgbClr val="741B47"/>
              </a:solidFill>
              <a:latin typeface="Suez One"/>
              <a:ea typeface="Suez One"/>
              <a:cs typeface="Suez One"/>
              <a:sym typeface="Suez One"/>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141" name="Shape 141"/>
        <p:cNvGrpSpPr/>
        <p:nvPr/>
      </p:nvGrpSpPr>
      <p:grpSpPr>
        <a:xfrm>
          <a:off x="0" y="0"/>
          <a:ext cx="0" cy="0"/>
          <a:chOff x="0" y="0"/>
          <a:chExt cx="0" cy="0"/>
        </a:xfrm>
      </p:grpSpPr>
      <p:pic>
        <p:nvPicPr>
          <p:cNvPr id="142" name="Google Shape;142;g97b4f7c7fb_1_59"/>
          <p:cNvPicPr preferRelativeResize="0"/>
          <p:nvPr/>
        </p:nvPicPr>
        <p:blipFill rotWithShape="1">
          <a:blip r:embed="rId3">
            <a:alphaModFix/>
          </a:blip>
          <a:srcRect b="0" l="0" r="0" t="0"/>
          <a:stretch/>
        </p:blipFill>
        <p:spPr>
          <a:xfrm>
            <a:off x="10498875" y="5438399"/>
            <a:ext cx="1562100" cy="885825"/>
          </a:xfrm>
          <a:prstGeom prst="rect">
            <a:avLst/>
          </a:prstGeom>
          <a:noFill/>
          <a:ln>
            <a:noFill/>
          </a:ln>
        </p:spPr>
      </p:pic>
      <p:sp>
        <p:nvSpPr>
          <p:cNvPr id="143" name="Google Shape;143;g97b4f7c7fb_1_59"/>
          <p:cNvSpPr/>
          <p:nvPr/>
        </p:nvSpPr>
        <p:spPr>
          <a:xfrm>
            <a:off x="-4675" y="6324225"/>
            <a:ext cx="12192000" cy="533700"/>
          </a:xfrm>
          <a:prstGeom prst="rect">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4" name="Google Shape;144;g97b4f7c7fb_1_59"/>
          <p:cNvSpPr txBox="1"/>
          <p:nvPr/>
        </p:nvSpPr>
        <p:spPr>
          <a:xfrm>
            <a:off x="297325" y="415500"/>
            <a:ext cx="10916700" cy="6027000"/>
          </a:xfrm>
          <a:prstGeom prst="rect">
            <a:avLst/>
          </a:prstGeom>
          <a:noFill/>
          <a:ln>
            <a:noFill/>
          </a:ln>
        </p:spPr>
        <p:txBody>
          <a:bodyPr anchorCtr="0" anchor="t" bIns="91425" lIns="91425" spcFirstLastPara="1" rIns="91425" wrap="square" tIns="91425">
            <a:noAutofit/>
          </a:bodyPr>
          <a:lstStyle/>
          <a:p>
            <a:pPr indent="0" lvl="0" marL="0" marR="0" rtl="1" algn="r">
              <a:lnSpc>
                <a:spcPct val="90000"/>
              </a:lnSpc>
              <a:spcBef>
                <a:spcPts val="0"/>
              </a:spcBef>
              <a:spcAft>
                <a:spcPts val="0"/>
              </a:spcAft>
              <a:buClr>
                <a:srgbClr val="000000"/>
              </a:buClr>
              <a:buSzPts val="3600"/>
              <a:buFont typeface="Arial"/>
              <a:buNone/>
            </a:pPr>
            <a:r>
              <a:rPr b="1" i="0" lang="iw-IL" sz="3600" u="none" cap="none" strike="noStrike">
                <a:solidFill>
                  <a:srgbClr val="741B47"/>
                </a:solidFill>
                <a:latin typeface="Suez One"/>
                <a:ea typeface="Suez One"/>
                <a:cs typeface="Suez One"/>
                <a:sym typeface="Suez One"/>
              </a:rPr>
              <a:t>תבחרו משהו שמאתגר אתכם בתקופה האחרונה ותכתבו עליו:</a:t>
            </a:r>
            <a:endParaRPr b="1" i="0" sz="3600" u="none" cap="none" strike="noStrike">
              <a:solidFill>
                <a:srgbClr val="741B47"/>
              </a:solidFill>
              <a:latin typeface="Suez One"/>
              <a:ea typeface="Suez One"/>
              <a:cs typeface="Suez One"/>
              <a:sym typeface="Suez One"/>
            </a:endParaRPr>
          </a:p>
          <a:p>
            <a:pPr indent="0" lvl="0" marL="0" marR="0" rtl="1" algn="r">
              <a:lnSpc>
                <a:spcPct val="90000"/>
              </a:lnSpc>
              <a:spcBef>
                <a:spcPts val="0"/>
              </a:spcBef>
              <a:spcAft>
                <a:spcPts val="0"/>
              </a:spcAft>
              <a:buClr>
                <a:srgbClr val="000000"/>
              </a:buClr>
              <a:buSzPts val="3000"/>
              <a:buFont typeface="Arial"/>
              <a:buNone/>
            </a:pPr>
            <a:r>
              <a:rPr b="1" i="0" lang="iw-IL" sz="3000" u="none" cap="none" strike="noStrike">
                <a:solidFill>
                  <a:srgbClr val="741B47"/>
                </a:solidFill>
                <a:latin typeface="Suez One"/>
                <a:ea typeface="Suez One"/>
                <a:cs typeface="Suez One"/>
                <a:sym typeface="Suez One"/>
              </a:rPr>
              <a:t>קחו חמש דק' וכתבו לעצמכם</a:t>
            </a:r>
            <a:br>
              <a:rPr b="1" i="0" lang="iw-IL" sz="3600" u="none" cap="none" strike="noStrike">
                <a:solidFill>
                  <a:srgbClr val="741B47"/>
                </a:solidFill>
                <a:latin typeface="Suez One"/>
                <a:ea typeface="Suez One"/>
                <a:cs typeface="Suez One"/>
                <a:sym typeface="Suez One"/>
              </a:rPr>
            </a:br>
            <a:endParaRPr b="0" i="0" sz="2800" u="none" cap="none" strike="noStrike">
              <a:solidFill>
                <a:srgbClr val="741B47"/>
              </a:solidFill>
              <a:latin typeface="Suez One"/>
              <a:ea typeface="Suez One"/>
              <a:cs typeface="Suez One"/>
              <a:sym typeface="Suez One"/>
            </a:endParaRPr>
          </a:p>
          <a:p>
            <a:pPr indent="0" lvl="0" marL="0" marR="0" rtl="1" algn="r">
              <a:lnSpc>
                <a:spcPct val="90000"/>
              </a:lnSpc>
              <a:spcBef>
                <a:spcPts val="1000"/>
              </a:spcBef>
              <a:spcAft>
                <a:spcPts val="0"/>
              </a:spcAft>
              <a:buClr>
                <a:srgbClr val="000000"/>
              </a:buClr>
              <a:buSzPts val="2800"/>
              <a:buFont typeface="Arial"/>
              <a:buNone/>
            </a:pPr>
            <a:r>
              <a:rPr b="0" i="0" lang="iw-IL" sz="2800" u="sng" cap="none" strike="noStrike">
                <a:solidFill>
                  <a:srgbClr val="741B47"/>
                </a:solidFill>
                <a:latin typeface="Suez One"/>
                <a:ea typeface="Suez One"/>
                <a:cs typeface="Suez One"/>
                <a:sym typeface="Suez One"/>
              </a:rPr>
              <a:t>מיקוד שליטה חיצוני</a:t>
            </a:r>
            <a:r>
              <a:rPr b="0" i="0" lang="iw-IL" sz="2800" u="none" cap="none" strike="noStrike">
                <a:solidFill>
                  <a:srgbClr val="741B47"/>
                </a:solidFill>
                <a:latin typeface="Suez One"/>
                <a:ea typeface="Suez One"/>
                <a:cs typeface="Suez One"/>
                <a:sym typeface="Suez One"/>
              </a:rPr>
              <a:t>: </a:t>
            </a:r>
            <a:endParaRPr b="0" i="0" sz="2800" u="none" cap="none" strike="noStrike">
              <a:solidFill>
                <a:srgbClr val="741B47"/>
              </a:solidFill>
              <a:latin typeface="Suez One"/>
              <a:ea typeface="Suez One"/>
              <a:cs typeface="Suez One"/>
              <a:sym typeface="Suez One"/>
            </a:endParaRPr>
          </a:p>
          <a:p>
            <a:pPr indent="0" lvl="0" marL="0" marR="0" rtl="1" algn="r">
              <a:lnSpc>
                <a:spcPct val="90000"/>
              </a:lnSpc>
              <a:spcBef>
                <a:spcPts val="1000"/>
              </a:spcBef>
              <a:spcAft>
                <a:spcPts val="0"/>
              </a:spcAft>
              <a:buClr>
                <a:srgbClr val="000000"/>
              </a:buClr>
              <a:buSzPts val="2800"/>
              <a:buFont typeface="Arial"/>
              <a:buNone/>
            </a:pPr>
            <a:r>
              <a:t/>
            </a:r>
            <a:endParaRPr b="0" i="0" sz="2800" u="none" cap="none" strike="noStrike">
              <a:solidFill>
                <a:srgbClr val="741B47"/>
              </a:solidFill>
              <a:latin typeface="Suez One"/>
              <a:ea typeface="Suez One"/>
              <a:cs typeface="Suez One"/>
              <a:sym typeface="Suez One"/>
            </a:endParaRPr>
          </a:p>
          <a:p>
            <a:pPr indent="0" lvl="0" marL="0" marR="0" rtl="1" algn="r">
              <a:lnSpc>
                <a:spcPct val="90000"/>
              </a:lnSpc>
              <a:spcBef>
                <a:spcPts val="1000"/>
              </a:spcBef>
              <a:spcAft>
                <a:spcPts val="0"/>
              </a:spcAft>
              <a:buClr>
                <a:srgbClr val="000000"/>
              </a:buClr>
              <a:buSzPts val="2800"/>
              <a:buFont typeface="Arial"/>
              <a:buNone/>
            </a:pPr>
            <a:r>
              <a:t/>
            </a:r>
            <a:endParaRPr b="0" i="0" sz="2800" u="none" cap="none" strike="noStrike">
              <a:solidFill>
                <a:srgbClr val="741B47"/>
              </a:solidFill>
              <a:latin typeface="Suez One"/>
              <a:ea typeface="Suez One"/>
              <a:cs typeface="Suez One"/>
              <a:sym typeface="Suez One"/>
            </a:endParaRPr>
          </a:p>
          <a:p>
            <a:pPr indent="0" lvl="0" marL="0" marR="0" rtl="1" algn="r">
              <a:lnSpc>
                <a:spcPct val="90000"/>
              </a:lnSpc>
              <a:spcBef>
                <a:spcPts val="1000"/>
              </a:spcBef>
              <a:spcAft>
                <a:spcPts val="0"/>
              </a:spcAft>
              <a:buClr>
                <a:srgbClr val="000000"/>
              </a:buClr>
              <a:buSzPts val="2800"/>
              <a:buFont typeface="Arial"/>
              <a:buNone/>
            </a:pPr>
            <a:r>
              <a:rPr b="0" i="0" lang="iw-IL" sz="2800" u="sng" cap="none" strike="noStrike">
                <a:solidFill>
                  <a:srgbClr val="741B47"/>
                </a:solidFill>
                <a:latin typeface="Suez One"/>
                <a:ea typeface="Suez One"/>
                <a:cs typeface="Suez One"/>
                <a:sym typeface="Suez One"/>
              </a:rPr>
              <a:t>מיקוד שליטה פנימי</a:t>
            </a:r>
            <a:r>
              <a:rPr b="0" i="0" lang="iw-IL" sz="2800" u="none" cap="none" strike="noStrike">
                <a:solidFill>
                  <a:srgbClr val="741B47"/>
                </a:solidFill>
                <a:latin typeface="Suez One"/>
                <a:ea typeface="Suez One"/>
                <a:cs typeface="Suez One"/>
                <a:sym typeface="Suez One"/>
              </a:rPr>
              <a:t>:</a:t>
            </a:r>
            <a:endParaRPr b="0" i="0" sz="2800" u="none" cap="none" strike="noStrike">
              <a:solidFill>
                <a:srgbClr val="741B47"/>
              </a:solidFill>
              <a:latin typeface="Suez One"/>
              <a:ea typeface="Suez One"/>
              <a:cs typeface="Suez One"/>
              <a:sym typeface="Suez One"/>
            </a:endParaRPr>
          </a:p>
          <a:p>
            <a:pPr indent="0" lvl="0" marL="0" marR="0" rtl="1" algn="r">
              <a:lnSpc>
                <a:spcPct val="90000"/>
              </a:lnSpc>
              <a:spcBef>
                <a:spcPts val="1000"/>
              </a:spcBef>
              <a:spcAft>
                <a:spcPts val="0"/>
              </a:spcAft>
              <a:buClr>
                <a:srgbClr val="000000"/>
              </a:buClr>
              <a:buSzPts val="2800"/>
              <a:buFont typeface="Arial"/>
              <a:buNone/>
            </a:pPr>
            <a:r>
              <a:rPr b="0" i="0" lang="iw-IL" sz="2800" u="none" cap="none" strike="noStrike">
                <a:solidFill>
                  <a:schemeClr val="dk1"/>
                </a:solidFill>
                <a:latin typeface="Arial"/>
                <a:ea typeface="Arial"/>
                <a:cs typeface="Arial"/>
                <a:sym typeface="Arial"/>
              </a:rPr>
              <a:t> </a:t>
            </a:r>
            <a:endParaRPr b="0" i="0" sz="2800" u="none" cap="none" strike="noStrik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ערכת נושא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2020-03-25T10:52:49Z</dcterms:created>
  <dc:creator>User</dc:creator>
</cp:coreProperties>
</file>