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566291-33B5-450D-B03C-2A08424A44EF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0708DEF-A5DA-41D5-ACDB-FB40FDE75486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he-IL" sz="4800" smtClean="0">
                <a:solidFill>
                  <a:schemeClr val="accent6">
                    <a:lumMod val="75000"/>
                  </a:schemeClr>
                </a:solidFill>
              </a:rPr>
              <a:t>בית הנוער "שמיר" פתח תקווה</a:t>
            </a:r>
            <a:endParaRPr lang="he-IL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35696" y="1700808"/>
            <a:ext cx="6400800" cy="1752600"/>
          </a:xfrm>
        </p:spPr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accent6">
                    <a:lumMod val="75000"/>
                  </a:schemeClr>
                </a:solidFill>
              </a:rPr>
              <a:t>2020 תש"פ</a:t>
            </a:r>
            <a:endParaRPr lang="he-IL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lh3.googleusercontent.com/pw/ACtC-3cyhhfxot0jBqAifrRCyLGNiZ6SdW_Wa-tGgpt--PJpj-r2A9e5jKhrAegsvOUyuT9BJrnNfsfxK0GotVkOwRQsaGRCU6YEH8O-WHPr79hEr1RFQ4G-zk5UcI15tlyWZgOLRVZ9Mz4F-zec6fwxGzW58A=w1454-h969-no?authus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371011" cy="2915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pw/ACtC-3fiwpDlCVGbMOZsVHDNLtYwF8un13lNdneBM99Q_REQ9ulWPu4ey-cC7vb-lZdBfp55lTLgeZplHiNYQUJ0JszRG-mMPdeyw-UZz6w2VVGN6DIhA1kWnfw-jmxrFizy_S4ksg9O96saOTcXNMFDe123Rw=w1292-h969-no?authuser=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r="19822"/>
          <a:stretch/>
        </p:blipFill>
        <p:spPr bwMode="auto">
          <a:xfrm>
            <a:off x="5148064" y="2708920"/>
            <a:ext cx="3494614" cy="3491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pw/ACtC-3daHMMe5wdnWTWhtyGfFnKnTiZhwIcWXlpyGnFahJTRY4EMqfzTigtPsWP-wmJ2IL6bpIp6u_bsDiHy5NGGEGZwiKGtTowYreaHoIaVjS42aGp8PRxGwY7w8C_HjTqTgDII-ON_51YNRWZi9WDWBh-eTQ=w1600-h900-no?authus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438578" cy="13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s://lh3.googleusercontent.com/pw/ACtC-3d2vWyxrgg5B1IEywh0YrjNqZyH6V3E1U6-mm_UYQVBGJ5KhlVhqdqoXfVOehms_lp4rFlAUlp6Y0jYMOGNWR-OOoMLa1j9-aphEPKOUhML-_g2jcJc6dPeEpJ6jYMRc9crZgQSNwIpJwvYIpU5ET8I=w1292-h969-no?authuse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41941"/>
            <a:ext cx="2448272" cy="1836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s://lh3.googleusercontent.com/pw/ACtC-3eZyuBpLzn8Y-WChOyJS83It4mFGZ48aR8X01yyEzZ5F18E8PzowJ5tyL45kpiv5pTS_AwtZrIzXuigfY24V6QJ54EM-yJv3YIG6Teix_QSVRsbLAN939GdoV0fSKp2hiMCcJOS3IrdHJluJyqNw85Z=w546-h969-no?authuser=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5"/>
          <a:stretch/>
        </p:blipFill>
        <p:spPr bwMode="auto">
          <a:xfrm>
            <a:off x="492321" y="624682"/>
            <a:ext cx="2448272" cy="2815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6" name="Picture 8" descr="https://lh3.googleusercontent.com/pw/ACtC-3e1WE1pvia_tND1qHnHrzAvxn9RNzB9yOcZ4OqNVYpH7F_e3rjQlTdfLoXUrzC-OJvkpLCx2lXxXPAGEkZyC54_B56M3DMQSUiB_upSIoBF9NoVYF1JvK-M0QzaEw3yq28xf7gtHubPTXB4AiEi3Ofx=w1292-h969-no?authuser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7281"/>
            <a:ext cx="3528265" cy="2646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3.googleusercontent.com/pw/ACtC-3fyu5Jmh0B2pmpKSsOuQee-9V8M0wrvckDrdzi3Y9g_S88oh-u3uHHCY0KJ8DE9bQqMMNF0O3_pbs9VWuvA_NSmumTwFLPpEx6kRzkQ5bdTyrZSAigPcG5IIO6_3KMq_elyUqmzxD5oiHzkSHipSZ5G=w1292-h969-no?authuser=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76850"/>
            <a:ext cx="2880320" cy="21602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3.googleusercontent.com/pw/ACtC-3dBciWWwsXAxXkewJL_ICAT_JY51vXAYv53yFaDXRC2f7me4G1jjHP9wPnnrpeJl0j4SjtDrOdOKW7b_UTUsybclSAMMReJoyFTzp0XhUFpEwf8iXcWdaWaYv7KRrMAn927c_G9Zuj1zJtCEtm4Qren4g=w727-h969-no?authuser=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0714"/>
            <a:ext cx="2160240" cy="2879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מלבן 1"/>
          <p:cNvSpPr/>
          <p:nvPr/>
        </p:nvSpPr>
        <p:spPr>
          <a:xfrm>
            <a:off x="3304666" y="2967335"/>
            <a:ext cx="253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פעילויות</a:t>
            </a:r>
            <a:endParaRPr lang="he-I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0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pw/ACtC-3fOlpIvlSbJNHnpRq7pjBU0Qvz377U2zd_becVW2m_fY5FKnoQiSGUufBYKrAMlbm-BkG0EmmhMK965DU87k3rJKpDahVXyQ7aI9dWIsOz0ErzU2iat3NRtYVDvU5xfY2tOqoY8RHtHM3uM4wX_LuOxew=w1292-h969-no?authus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083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pw/ACtC-3eyCoTvdOBc4bxvo5jmQ6haMF2mChQjts7N3y6co-99Rxs9BVP-H3NFEnW3kdGcoUfDqnqg0gsTNeXJajDqIiaYAyW1mXP_eOhqjF84B-KyNSPbMRevCGVu8vXK2-B5tEv3-oeZE68VbWbdJgmol9kb2Q=w1292-h969-no?authuse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0330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pw/ACtC-3d8rFCtugF0kZafoR5UiATStlWv7Fwz2bLVufmoySol5WvbxnsUnglvw4epsVJduzgMk1TF130Gdik9mEIPWCNwIU-R8WHMzcmQodp2DRzWDc7m5_jzv_saIgnkigFuPWS6wsorIbLARLC61vGFOsRf=w1323-h627-no?authus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0" y="4716286"/>
            <a:ext cx="4075392" cy="1931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3.googleusercontent.com/pw/ACtC-3cjHXQH4cYZ852p3GfFcJXKWyzwr1vR_fOy26ELQN1t6NfW0yqPOSVPU41wOCJj7mZuVbADZZc3tNn10raMOUzkUS0nYGGHb0-XEGeLDQJxL9i5WXuPNCrKPk1xMYptWbGqh9TStMJ0YCSci1KDE3XN=w1292-h969-no?authuser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57" y="2413990"/>
            <a:ext cx="2759248" cy="20694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3.googleusercontent.com/pw/ACtC-3czBcZ3monkJclu8CVKTEmgToMhhIFzwZhHroKFKtTqtuTTnxzeFSJctcZCVTHDyup9xSbfH6g4nWn_Ai_5WvFPn5ZRb9G-j3M0x1f5GBtn3NQspuJmMLzWC3pbi8a5EV8wUqPIIoxTXN-VzoAdfDCY=w1600-h777-no?authuser=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16286"/>
            <a:ext cx="4067944" cy="1975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https://lh3.googleusercontent.com/pw/ACtC-3dHJ8nlLB7j8PiW9Y9lo4baiRknc8iRBiUDBJVTa0WbX7VEWWver7E8GJ0A5630oRdkqR3pqqE_p-WITsKg1kYQiAnZNaFwsK6kJrNULCYAaY4krz4WShspUXGMjrtbIv4DOJvKZhrZgu4ddCr4k40b=w727-h969-no?authuser=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9362"/>
            <a:ext cx="1796530" cy="2394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993272" y="2571545"/>
            <a:ext cx="4277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סדנאות/שיחות</a:t>
            </a:r>
          </a:p>
          <a:p>
            <a:pPr algn="ctr"/>
            <a:r>
              <a:rPr lang="he-I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חיצוניות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5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pw/ACtC-3cXRoV1i-XQehjhh_qPqwwTMY7RMFNiS2eTEe5ixvK3cTXV7mpkLAeVjvbw04BPdNrvxA0zgZk6IyWOEl5tFEla1ZuT__kcgJ_m7I_EKMSt7V1nfyO5GGP6r5TLRhZqqIoy2EWRRrKUkPBYWVRLtPN7=w1292-h969-no?authus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85" y="1556792"/>
            <a:ext cx="2897256" cy="21729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pw/ACtC-3cD9RWhLDEzcnLQIqoVXe0iZxKktOgsFlez9qQUy1f6mG-0oV6ZpyP4Bh9GxynxJSYkpbb_ahpRh3U7nyrC6sDbsEt5B4L5Vrzu2CvMjyNXYLNSjP6U0yqSQVRKKKTbYmH3pLN8JQVTdMTpVYoByWJb=w1292-h969-no?authuse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9" y="4077072"/>
            <a:ext cx="3205743" cy="2404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pw/ACtC-3dNa4nyR0EVAFC6DNqsI3sIQ272AvU3FOdznLFbQXCcNiGkgJw66Vu1V6-6qSe-aNssXlefh-uNeyebMpl1NPohostuw5Kq2zi_P4uhBPSCITZ2BpZvHHpccF9dvP-zDjbIRHsfDuojPvtzvG9m3bModw=w727-h969-no?authus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15" y="802282"/>
            <a:ext cx="2317083" cy="3088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3.googleusercontent.com/pw/ACtC-3eYVhsso3EPngY7f43yVZZbvdo6jPPonz1-Bjyno_ITh-6nr6jGbHVZLfNwLsQTl0Uo-vtr3GcFhPaCypdxW-qMMmG1u2ULlLxdB0KtlAO4u8l75vDgiRY8b1T-j18X9yQgrrHuRdjKFSXFq3iwUFyvmQ=w727-h969-no?authuser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75" y="3933056"/>
            <a:ext cx="2160240" cy="2879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2826971" y="2967335"/>
            <a:ext cx="34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שעת למידה</a:t>
            </a:r>
            <a:endParaRPr lang="he-I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06" name="Picture 10" descr="https://lh3.googleusercontent.com/pw/ACtC-3fsTv7xsIJatljdbroppjkVE0WiF4_Cg0MsMdiQGbA3B1xvL6d65U4vUrrzFW7P-AM5bQ3q6-DVhaDcyDTxfJKG3iEqFBnjdmEGwtwLCYc3y7PYC_lBa_vtfQoQ4aGUA4rq8xTCMcYPX2uVfvPujmUx=w1292-h969-no?authuser=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7"/>
            <a:ext cx="3953855" cy="29653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pw/ACtC-3dxAcrwVm2TbEchx-kUTuSXbffIAnod0ssRrgv_NVenqGV_Cq5Oyj95sJxTUIy4Gzkfpx4kqUC3_SsXa8Nl612KvtIGfwpGhSe9yJyIbfNZF2rCYV94EkRwGvqqIjsyEKuALxTS-Eha1npRAy915NjJ=w727-h969-no?authus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2325180" cy="3099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lh3.googleusercontent.com/pw/ACtC-3dzToyllvUa1_dhPzb1APbkLWjPcTCNePbsf9nT4yb1Z2h0zcyOXszQbwXY_0ajUdzfvbTM9qp_xialhFZlRqrC4FL4eSm2q8jaZK86fQaXn-fnGI0VxrH3JIhLOtCXFt82o9VJ21dF5WSuorC6mJ9bug=w1292-h969-no?authuse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16" y="520918"/>
            <a:ext cx="3096344" cy="2322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https://lh3.googleusercontent.com/pw/ACtC-3eLkfv4LHPM8xNmWNtaL-YfFq--MEzRefdw3hFzodS6-tfArdejETeqTWJvp1MjDZOFdNF0NDrKeCg7kJDyCtNxERTGxbAGHf_kRqKLtWz4nXvDv_GtRU9cbBBj3D0UBL6l_2YzoXcZYLaK6bBN-gmDKA=w1292-h969-no?authus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27145"/>
            <a:ext cx="3338913" cy="2504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מלבן 1"/>
          <p:cNvSpPr/>
          <p:nvPr/>
        </p:nvSpPr>
        <p:spPr>
          <a:xfrm>
            <a:off x="4788024" y="2864291"/>
            <a:ext cx="1856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חוגים</a:t>
            </a:r>
            <a:endParaRPr lang="he-IL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128" name="Picture 8" descr="https://lh3.googleusercontent.com/pw/ACtC-3fl5SdTavcqhPluZU_GnozeWIggWfRpYi6CyFZkhCURN-IanqX4jDd76C5ZNyq5wMB_USi2ueUsSjD-R_6ZBporP7m_5RJsANacMPqksrGcz28KT3NcqLHOheU1_YBT1OOPUq8O8L-IMd9Hr_LCGJAC=w727-h969-no?authuser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29872"/>
            <a:ext cx="2400641" cy="3199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88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lh3.googleusercontent.com/pw/ACtC-3dYQj-3LSd5QzK20Z-Gl4VRVVqojw5GBzW5ilhyo8MmwoPpsf1tjdyoX0B03tBoTlJn9JeRVC_LtrZwptND7l_QpAhN_CI97lN7p0FgB22TyLQHs8E4pIpSzMMYm8jI5y4U80Qe5F1UIxabLz0CSJKQSw=w1292-h970-no?authus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411761" cy="2558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h3.googleusercontent.com/pw/ACtC-3cAaOWX2ompyHxuIqFMYaUKPFLbsYBd5NdGReMrmUgA7BKZajj3om2fop6u204Sq9CKJZcnEFviI3O3s0eplYKNxxpt8JLDUla4lBfz1AByIP2oxMqhrlGunXJ8CVOtQV4d3A6-s4mIm9499VpYicCh=w727-h969-no?authuser=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1" t="15299" b="24305"/>
          <a:stretch/>
        </p:blipFill>
        <p:spPr bwMode="auto">
          <a:xfrm>
            <a:off x="5076056" y="3284984"/>
            <a:ext cx="2780764" cy="3269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h3.googleusercontent.com/pw/ACtC-3f8qnedKQtJigmxLXVitmoC4iSMt2aSEKW1kqAcgZy3X27sBLHoLoLbiEApLV60IytbVAgNTpV9D96J3XNN0sqk6oC9W91Eyhg1GjioT0jxNZ3A9ZMnTxdpEYqNTpuBFuoMPSyh8MciPGNwQgIx7DMrow=w727-h969-no?authus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87132"/>
            <a:ext cx="2376264" cy="316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5067066" y="1196752"/>
            <a:ext cx="2297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מדצ"ים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3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121722" y="5163698"/>
            <a:ext cx="2803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אירועים</a:t>
            </a:r>
          </a:p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מיוחדים 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6" name="Picture 4" descr="https://lh3.googleusercontent.com/pw/ACtC-3fQrJygap8Chwwi9l1U6gD5FctoyKttJmnZvXgBpw9bvsizWKi_2mfMJTH97nhMjoV7dETB10YErafE966Ga-vb1GQdJ4_FsHr_rB-71BvM_4_kfRljB5d4fV5cBqFqiWTFCdUWN3j-KuWO-6ruOfUQ=w1292-h969-no?authus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01" y="231481"/>
            <a:ext cx="2415239" cy="18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pw/ACtC-3e2ENn05Z1t7nyyIZxyB4n6SE3YFnObNJUWLsW-E0-uPLN1XPEHLjlqskEJNMbTE6VMngpeZho05zpGmj2KoRgpAC3v-2L5-RLnYtZNk1Fp74USMmZVQ_qO-jtBuy0wVoxHHfB46qlxkbfkmfw8adyJ7A=w727-h969-no?authuse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83" y="2190170"/>
            <a:ext cx="2123874" cy="283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lh3.googleusercontent.com/pw/ACtC-3eFGw7FXAMiz8ptNee9NbKR71-1b0d2x5jbVmGZApfSlwjqK8_8xpaWrjlWejVBzDurxO7PXlcAGP9krmopAb2A5Bi0Jg-0RlvLXBb9YMy4UoOPjBm6GXQvXJuANnLJVSe85yb08ALZmPXnKC6wf4VM=w1292-h969-no?authuser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13" y="5157192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lh3.googleusercontent.com/pw/ACtC-3dKRIacAtiDrAEThxtcG2UTM2ats-hnNMNZ0JamQnELwMyWBuY-2tK7CsXuXStEnC5dwhJT3RmYaxjCPwAvJNrO-P449oLHMS6vYPp3-G3wbAbpQu_OxyC90i09z8jmgJiY-Dz3lmC9SgufH_fUyGtMdw=w1454-h969-no?authuser=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6799"/>
            <a:ext cx="2311845" cy="15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lh3.googleusercontent.com/pw/ACtC-3czgitc5c0GdbxyrWiFAcDgTSeKtLAL1jaMkY9sxpCRtpo3Nu06o6hjjSRSllKdbDHnlGXT3J6rErHy-460G8OrKtClIurf-QMU4TJuISk6IYEDXqUOM2uxBxk-bcVvOXKVwaBHpQTKGYRkF6Awv1jaPA=w1454-h969-no?authuser=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06264"/>
            <a:ext cx="2351691" cy="15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lh3.googleusercontent.com/pw/ACtC-3cag9GCZiMXv9Xo0xxybIbZHA_5q_wNr5IQMB1qVPzoTYTWP0iqsa1ARt7KgEFrFfmYqdjhM41bmuE4q1L2i6spR-MMWx4uaq0Z--KDefl_ys9Gv98effwfdUUpRQdTfX3_cjkdDvolZpYS4P8etn-MAQ=w1454-h969-no?authuser=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99655"/>
            <a:ext cx="2361949" cy="1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lh3.googleusercontent.com/AYDaFjDPqMVrStjvegQkzHPvVOU5vkXhvtUkl40sKakzZ1fdP6VfVelaHw1cnubAKz1Aw9fvw6ugAsm0TXQkNP3UBAeMKnoZg_iiDAOa1LxyeBjQpYjJOaeigWgwi4GxTjvzanC0kwM6qhmWzJ0GSUDUk91yJ5EYXQgM2jMszEhAKkgQwv8O8OYBDVTyVnpfjpasdzKmgR3M6AGsJEecTk95R0fVupZJA2usL23XiII_MVF68hjGezLw4_5MuOvC8QE2v2GPPD6sXEFOy_Ow_u0FFJ3Qmufc22TOB3ZF2gJzc3_k0cOGRBHNJfJ_QFUSdl2Wps5pSRf6vYYnOgDaMhagQMbAyESxD3-EqS44ZlDa0HHn7wEaOHZo4WwFHFF515uZBMSwb6JY8PyTLz0jjnhB6_y5vEFi_h_k0eJIEuS44eejDOgwRcpIMJYt3oqEvYBwrqH-1qODtWN-WiWre9-fDRS0fECIRs5XUbm-sG-JfZGlGMBPQdw2nTOKK5f4PLBpJkDUSV77Bp-5oVCuN-JgrB0kEEmgU3BtQLLAQxUpo062Bao4Yd5zv46Zzon2ycS6Cw1ozIy0grNht_V14q4U1X9WmQk0HfOzbg2pJDF1KwJ9iA74HBQLUe1C5o7mNcgcJsF9nfIWMWvKfmQAod9FVL8c4sYAiiPL8oEIeOnfTTHp00xpZlIHGWGeeaM=w1452-h969-no?authuser=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0" y="2062658"/>
            <a:ext cx="2098692" cy="14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lh3.googleusercontent.com/PGjhh4-SVntCJzRa-aMR2iRsXouJvvQ9032JN7Ru1b0Ivdyk-4wacQZ6AbbFnyb-Har86IiO7xlpYiq5k5VE3GxXC1_yRH-dzmqsJetU4w7rsPA7fVhlFgacgTAQsf2_9_6TnNRaRi2Txga5tmXd873MJ2nUm_vI2DFC2qIi_ljzn7osi9erA24L3VR9dvKPnFHel9Z_608miTwP5t-JL3Px4LDxtVABGwE6yKz0_6wRe_E1lnzJlTMkXieHiAs4J9oyyPMR1NCMzB-nvfrLABEd3q3YXvZQ3TUfxPGPBmOlTQjWAJ3PXByYugbQPHpeVJ5zBS51krMMDvG1LJF2E8-lhiBF9k8eVeOcZI-ByfK0VPwijZN1Hte4CeFTK2z3jFFO94YYuzjwiROIg9TAs5DiWyi1ocmp4lv4Oc_nhR0UQeQWtsisZyir_UKGu4l_kTCDroO4W2ByTIjIFyL_15iE7-euWb30rJZS48RDKlz_-rUYOy0i-KZKibl9kTpUJvJW1Cd90aYqHNY2FPNwtilhES-MlK3V4h9id5mlIRFy8ymLhX0ZTQ5OzS-UyJkRC-6olZ6DkBhDqLHC47erwwT9s-JzenbppwSU4JYbxX0t4vHnZh7ZNMthUjIVpz1_wjsW6OG20rtEq9tiIb3u1HXUQbfdBaJWPNZIWKjGmSPm9sCKyHf-0QZHY37G_MM=w1452-h969-no?authuser=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2" y="5251864"/>
            <a:ext cx="2364548" cy="15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lh3.googleusercontent.com/BPggk0hFPzjrSr1ojteHcSM8mLj3yfqvy_eXvWHtUBvxox7dOILQMcrCM0cGlrfELX0Tkye7kaqZ0M8jhj0GTXJYRwRak3b8tFBf4qxdhxHNAlFOal2WnBEqHZATV5zcHSFppF9RPNZRFxTUQ7tpvC2_C1oVOpOZSvmXKxvZ_O34FdCtVOnKq2Ntl8e-tid3YYMVrD433NDoKiglJTbMjgpD6BBmoi7sIpavVkQ269u8QJuUrQOvcLBnDyZN6tywhqjuseL7ov8zX-n3J8lGtt1Lsd1CMwUTPqNPyEvB_LDC-GYXHdS5roKsv4WHYhhrruRpTn6ctiVXs8VsTtRNNkdeiAbXXfnhlp4gXX3IhlILcfCWfxXm8pof_71fX-B7bQsivBofoiSS3z7jj4P_v_-3tr2baYye-fv5DYjZiEOKalSGwsu-uaiQnwmFVhjmIk15IFfVz-YvUH3z-OpGk_uDcH7qvcXdldV9Z1jHzaZOlh_eQate5aOIltAceQ6N-haMPx2YdqUnDR5JUYoKLC1GwW49GP5HUf6o8bBw55qU5eZLLb1lDfBxPoag_xE1F_G7aqBO_zCj4jmmQ7xSUYuZWzbGdmfQ6nNgIv__a1VNoEcM-UphpTejPoni41FcIEG_0_Z3Rx40gxtkLoNEMRBsZvnqv95KRJtpF1lbpLtvX5cGJWeHUMWRmmR5PJI=w1452-h969-no?authuser=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0" y="331752"/>
            <a:ext cx="2302833" cy="153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s://lh3.googleusercontent.com/mWuUT86mHbdY7h9V8mx3cpWeTLNYuvwSejt9wkCzQCZ72h61_S391mumdtb5A8PS5SKNDWAyGZgHrfrpk3BkjjEnq6wNfi2RnyFeXhWg4P0CjibdHPNppvPppKjRjtzPgGeZGW4sx86lQWZkl-DIzBlX5OcwOy49LXHYuEu_XuE3CVEvKkcO3T2C2kP9CAKhu_RTLPBGip8BixdWNA8DgRQeh0NBx2TWiYShmn4DhSuaAwLjD10CzSazJY6iPvec9WuPO2bCwvcR_EAfa3-TyKl0GMUXHIPhWCS5yZoL7i2HPqJxTpeS4DlFQCYe0rcAZhQSSEWF3b0usEiULfxscrhZ0VJ0ZUZkqePxig-1vPXSN3h5qrfMThpgoh8YE30frjg4b1B3ooS-lvhGErS96mD8AL6phI5EE9C0hrSkqIYXHQj_OhvGHyi8kNuR4YHcFOPrr4vY7Sz9Ea3Wn6bxoy0xngKyjY6NWMfk4fMEC8TJKJZp0AbetgdifvsDRcFZxv8Hj17qdcJRH9HaIRVBYIXYby_RtybPakkenKKpO67klP81orVkVp4C_6v6e3oTfpM0OSq9sAhYMfqXCvYUfi_cJrdhE_IuGk8nOcGPAZpg5dyGvlQnDMl1VvyWsnRckkcXXNUF0qQeX9YR1IyiTMH6Up-gT7oI8ZBfd-RU0t9CBEGz_HDMOc3m09qOxd4=w1452-h969-no?authuser=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0" y="3605599"/>
            <a:ext cx="2242173" cy="14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643403" y="77592"/>
            <a:ext cx="156164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אירוע בר/בת מצווה</a:t>
            </a:r>
            <a:endParaRPr lang="he-IL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3877186" y="29680"/>
            <a:ext cx="11592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מסיבת חנוכה</a:t>
            </a:r>
            <a:endParaRPr lang="he-IL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6711531" y="1628800"/>
            <a:ext cx="105670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שוק צ'ופרים</a:t>
            </a:r>
            <a:endParaRPr lang="he-IL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7016938" y="2573252"/>
            <a:ext cx="8787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חג </a:t>
            </a:r>
            <a:r>
              <a:rPr lang="he-IL" sz="1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הסיגד</a:t>
            </a:r>
            <a:endParaRPr lang="he-IL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014824" y="5110256"/>
            <a:ext cx="12618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טקס הסובלנות</a:t>
            </a:r>
            <a:endParaRPr lang="he-IL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6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pw/ACtC-3fEaTOREri5_W8hlB3M84-eVGNG0iQ75B5YtQcRRT2e6XsMx9UO8tywgtzSVOwYe9Q644Zfrqvh2VFtZzVlyC0LQ3LEolwmkXxHO0c-nzNNvkasCAJu3H3wqQCRgCpuCmw2yP0RAQi6TujQ9se5r8xE=w1292-h969-no?authuser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912">
            <a:off x="5090756" y="1568264"/>
            <a:ext cx="3649736" cy="27373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hPQ9B4kth8YppSC1h1ZRgJMUwKwUIAZH3QqULpI1KdCs8MEnoJeHX5O_aQWR-soTunTrzI8yDGnNefV4AHONtDE7jK0orTHGt8wgMHiKLjupT-C8loCRurEhLGQTBG_OTWgpNFetPVTqde8ob8bsJLi5XopxWhMAEhX_gx9-7e3-K5iK_FPV6gt891xO7nZpnugLXOeW0ty0C6vEDwc6l46hZOd5eka9nNnkcwpnzTSQy7dcTYA1w58-G3neYPULHWb057c3TBjFjcO1cZplivj9tIRA9Nciwq6bYljVUurvnjdJDLnFeZ2hTJs7yUO5sM3e0fCNwYVCGnmnjg4xKG7WjVERe9_0LrGKqNVMvrYKAZ56Ohr4HdXoCvKev_VC_U-O2VQr8Z-T-za1yE6xeRS5puhbd-cbS6xchFBdsbXmfXiAd9Bb6r243yiWbn1tSuuYV2surs-pOXbdWmiF448F02I4XaFrO43X27zOEY4cGvVntb1CFzt8p62NUUeqL-zMzcznqcTLmSZ_Vqvq-t5RF1qkO4Q2TxS2ykAE8osEfzYFrrIZdD-gDEIfBvSoclR2T3BOvc_O6fahkrJizGxPlrEfqorJc2_a894JxCXlIvwwHFnrWRNQlwvdviT_bM3xCCoO9ydL1s89zELuhCNEOy0wjb4UkMD5E_Qd_k1bKfYQ9HHuSNAzseznEjg=w1452-h969-no?authuser=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44729"/>
            <a:ext cx="4801573" cy="320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מלבן 1"/>
          <p:cNvSpPr/>
          <p:nvPr/>
        </p:nvSpPr>
        <p:spPr>
          <a:xfrm>
            <a:off x="2339752" y="5301208"/>
            <a:ext cx="5004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צוות 2020 תש"פ</a:t>
            </a:r>
            <a:endParaRPr lang="he-I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5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וויות">
  <a:themeElements>
    <a:clrScheme name="זוויות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זוויות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ווי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118</TotalTime>
  <Words>34</Words>
  <Application>Microsoft Office PowerPoint</Application>
  <PresentationFormat>‫הצגה על המסך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זוויות</vt:lpstr>
      <vt:lpstr>בית הנוער "שמיר" פתח תקווה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נוער שמיר פתח תקווה</dc:title>
  <dc:creator>user</dc:creator>
  <cp:lastModifiedBy>Admin</cp:lastModifiedBy>
  <cp:revision>9</cp:revision>
  <dcterms:created xsi:type="dcterms:W3CDTF">2020-09-06T10:58:18Z</dcterms:created>
  <dcterms:modified xsi:type="dcterms:W3CDTF">2020-09-06T14:07:05Z</dcterms:modified>
</cp:coreProperties>
</file>