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67" r:id="rId5"/>
    <p:sldId id="278" r:id="rId6"/>
    <p:sldId id="280" r:id="rId7"/>
    <p:sldId id="281" r:id="rId8"/>
    <p:sldId id="282" r:id="rId9"/>
    <p:sldId id="284" r:id="rId10"/>
    <p:sldId id="285" r:id="rId11"/>
    <p:sldId id="283" r:id="rId12"/>
    <p:sldId id="286" r:id="rId13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57" autoAdjust="0"/>
    <p:restoredTop sz="94599" autoAdjust="0"/>
  </p:normalViewPr>
  <p:slideViewPr>
    <p:cSldViewPr>
      <p:cViewPr varScale="1">
        <p:scale>
          <a:sx n="70" d="100"/>
          <a:sy n="70" d="100"/>
        </p:scale>
        <p:origin x="540" y="6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D000221-6A38-473B-A7CF-7626C0CDF07B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14 ספטמבר 20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1114579-D02A-4B51-B5DF-8EC449F77AC7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17874E-9191-48A6-A180-24234D1BD13D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074690-7256-4BB9-AC0F-97AEAE8CDEC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155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22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1">
            <a:normAutofit/>
          </a:bodyPr>
          <a:lstStyle>
            <a:lvl1pPr algn="ctr" rtl="1">
              <a:lnSpc>
                <a:spcPct val="90000"/>
              </a:lnSpc>
              <a:defRPr sz="4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C531F3-BD94-46C0-92F1-C645D87C5CBE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אליפסה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קבוצה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מחבר ישר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קבוצה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אליפסה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מחבר ישר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05CE2822-BF3E-46B1-BFB6-42A18118499E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C45C6AF0-DB5E-4BA5-9833-1CDBF255E28C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70D9BF1-0F7C-4C59-981E-9AC9A66A59FE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1" anchor="b">
            <a:normAutofit/>
          </a:bodyPr>
          <a:lstStyle>
            <a:lvl1pPr algn="ctr" rtl="1">
              <a:lnSpc>
                <a:spcPct val="90000"/>
              </a:lnSpc>
              <a:defRPr sz="48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1" anchor="t"/>
          <a:lstStyle>
            <a:lvl1pPr marL="0" indent="0" algn="ctr" rtl="1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13163B-7014-4D6D-A5DB-61753D578E63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אליפסה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מחבר ישר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מחבר ישר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 baseline="0"/>
            </a:lvl8pPr>
            <a:lvl9pPr algn="r" rtl="1">
              <a:defRPr sz="1800"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EF76090B-7AE1-412D-B920-DF415865A945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 noProof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1" anchor="ctr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1">
            <a:normAutofit/>
          </a:bodyPr>
          <a:lstStyle>
            <a:lvl1pPr algn="r" rtl="1">
              <a:spcBef>
                <a:spcPts val="1600"/>
              </a:spcBef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1" anchor="ctr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1">
            <a:normAutofit/>
          </a:bodyPr>
          <a:lstStyle>
            <a:lvl1pPr algn="r" rtl="1">
              <a:spcBef>
                <a:spcPts val="1600"/>
              </a:spcBef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E783573-F0A0-4BE2-A534-D57EDD889FEF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FF69C3A-7085-47B6-BA89-717CDCF53848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462089E9-CCFE-4F10-9EA3-A9ABF64A4A20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77719" y="1803400"/>
            <a:ext cx="6602281" cy="4267201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16800" y="1803400"/>
            <a:ext cx="2844060" cy="4267201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E05547C-1FD5-4CA5-ADC9-0637C15AB3DE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8" name="מלבן 7"/>
          <p:cNvSpPr/>
          <p:nvPr/>
        </p:nvSpPr>
        <p:spPr>
          <a:xfrm>
            <a:off x="436766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4487519" y="1925320"/>
            <a:ext cx="6362567" cy="4023360"/>
          </a:xfrm>
          <a:solidFill>
            <a:schemeClr val="bg2"/>
          </a:solidFill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16800" y="1803401"/>
            <a:ext cx="2844060" cy="4165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5FA0A80-1285-444D-B473-78533441B175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564000" y="6172200"/>
            <a:ext cx="7416000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2208529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0B2C3F-FB13-4ACE-A5DA-B5F89F6A0A73}" type="datetime8">
              <a:rPr lang="he-IL" smtClean="0"/>
              <a:pPr/>
              <a:t>14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16800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6888" indent="-246888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0392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2144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3896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5648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עבודה עם זום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1"/>
            <a:r>
              <a:rPr lang="he-IL" sz="4800" b="1" i="1" dirty="0">
                <a:solidFill>
                  <a:srgbClr val="C00000"/>
                </a:solidFill>
              </a:rPr>
              <a:t>על מה נשוחח היום?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rtl="1">
              <a:lnSpc>
                <a:spcPct val="150000"/>
              </a:lnSpc>
            </a:pPr>
            <a:r>
              <a:rPr lang="he-IL" b="1" dirty="0" smtClean="0"/>
              <a:t>תזמון </a:t>
            </a:r>
            <a:r>
              <a:rPr lang="he-IL" b="1" dirty="0"/>
              <a:t>פגישה עתידית עם התלמידים.</a:t>
            </a:r>
          </a:p>
          <a:p>
            <a:pPr rtl="1">
              <a:lnSpc>
                <a:spcPct val="150000"/>
              </a:lnSpc>
            </a:pPr>
            <a:r>
              <a:rPr lang="he-IL" b="1" dirty="0"/>
              <a:t>שיתוף מסך עם התלמידים.</a:t>
            </a:r>
          </a:p>
          <a:p>
            <a:pPr rtl="1">
              <a:lnSpc>
                <a:spcPct val="150000"/>
              </a:lnSpc>
            </a:pPr>
            <a:r>
              <a:rPr lang="he-IL" b="1" dirty="0"/>
              <a:t>מניעת "קשקוש" של </a:t>
            </a:r>
            <a:r>
              <a:rPr lang="he-IL" b="1" dirty="0" smtClean="0"/>
              <a:t>הילדים </a:t>
            </a:r>
            <a:r>
              <a:rPr lang="he-IL" b="1" dirty="0"/>
              <a:t>על הלוח הלבן.</a:t>
            </a:r>
          </a:p>
          <a:p>
            <a:pPr rtl="1">
              <a:lnSpc>
                <a:spcPct val="150000"/>
              </a:lnSpc>
            </a:pPr>
            <a:r>
              <a:rPr lang="he-IL" b="1" dirty="0"/>
              <a:t>שיתוף ה"שמע" כאשר מקרינים לילדים סרטון ב "זום"</a:t>
            </a:r>
          </a:p>
          <a:p>
            <a:pPr rtl="1">
              <a:lnSpc>
                <a:spcPct val="150000"/>
              </a:lnSpc>
            </a:pPr>
            <a:r>
              <a:rPr lang="he-IL" b="1" dirty="0"/>
              <a:t>החלפת רקעים</a:t>
            </a:r>
          </a:p>
          <a:p>
            <a:pPr rtl="1">
              <a:lnSpc>
                <a:spcPct val="150000"/>
              </a:lnSpc>
            </a:pP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7B454CD-A882-48C6-A8BB-A245E0C5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548680"/>
            <a:ext cx="9751060" cy="812800"/>
          </a:xfrm>
        </p:spPr>
        <p:txBody>
          <a:bodyPr/>
          <a:lstStyle/>
          <a:p>
            <a:r>
              <a:rPr lang="he-IL" sz="3600" b="1" i="1" dirty="0">
                <a:solidFill>
                  <a:srgbClr val="C00000"/>
                </a:solidFill>
              </a:rPr>
              <a:t>תזמון למפגש עתידי בזום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6F82EFF-1E79-414A-9687-712F5A9D8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307" y="1685925"/>
            <a:ext cx="5811635" cy="43846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כדי לתזמן מפגש אחד ואפילו יותר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בזום יש ללחוץ על </a:t>
            </a:r>
            <a:r>
              <a:rPr lang="en-US" dirty="0"/>
              <a:t>schedule”</a:t>
            </a:r>
            <a:r>
              <a:rPr lang="he-IL" dirty="0"/>
              <a:t>" במסך הבית.</a:t>
            </a:r>
          </a:p>
          <a:p>
            <a:pPr>
              <a:lnSpc>
                <a:spcPct val="150000"/>
              </a:lnSpc>
            </a:pPr>
            <a:r>
              <a:rPr lang="he-IL" dirty="0"/>
              <a:t>בלחיצה על לחצן זה יפתח המסך הבא: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C9EFC1C-04F4-4B85-9CF9-8FE8B245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1" y="1115122"/>
            <a:ext cx="4176465" cy="461813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2EE08609-0DC5-4D56-AB64-483A6BFCA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6" t="65515" r="55373" b="1741"/>
          <a:stretch/>
        </p:blipFill>
        <p:spPr>
          <a:xfrm>
            <a:off x="1053852" y="4221086"/>
            <a:ext cx="1584176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841C6AB-7943-42B4-B22D-C12ABA21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9377720" y="-159273"/>
            <a:ext cx="1802495" cy="2858110"/>
          </a:xfrm>
        </p:spPr>
        <p:txBody>
          <a:bodyPr vert="vert"/>
          <a:lstStyle/>
          <a:p>
            <a:r>
              <a:rPr lang="he-IL" b="1" i="1" dirty="0">
                <a:solidFill>
                  <a:srgbClr val="C00000"/>
                </a:solidFill>
              </a:rPr>
              <a:t>תזמון למפגש עתידי בזום - המשך</a:t>
            </a: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xmlns="" id="{82CD5613-A173-45FC-94BF-CB37AAFF5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44"/>
          <a:stretch/>
        </p:blipFill>
        <p:spPr>
          <a:xfrm>
            <a:off x="3369553" y="266729"/>
            <a:ext cx="5668692" cy="6088746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xmlns="" id="{4BD80AA7-C3F1-4764-BF62-D3A6E8E75228}"/>
              </a:ext>
            </a:extLst>
          </p:cNvPr>
          <p:cNvCxnSpPr>
            <a:cxnSpLocks/>
          </p:cNvCxnSpPr>
          <p:nvPr/>
        </p:nvCxnSpPr>
        <p:spPr>
          <a:xfrm flipH="1">
            <a:off x="2818048" y="1471802"/>
            <a:ext cx="936104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0471DBBC-370A-472C-8B8E-34F214442405}"/>
              </a:ext>
            </a:extLst>
          </p:cNvPr>
          <p:cNvSpPr txBox="1"/>
          <p:nvPr/>
        </p:nvSpPr>
        <p:spPr>
          <a:xfrm>
            <a:off x="695396" y="1433802"/>
            <a:ext cx="2232248" cy="3830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כתיבת שם למפגש 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xmlns="" id="{84E3AF76-8A04-4B90-9070-4E096B8ED0FA}"/>
              </a:ext>
            </a:extLst>
          </p:cNvPr>
          <p:cNvCxnSpPr>
            <a:cxnSpLocks/>
          </p:cNvCxnSpPr>
          <p:nvPr/>
        </p:nvCxnSpPr>
        <p:spPr>
          <a:xfrm flipH="1">
            <a:off x="3369553" y="1928854"/>
            <a:ext cx="1152128" cy="270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75FAD729-B255-4A92-A06C-2070D495E50A}"/>
              </a:ext>
            </a:extLst>
          </p:cNvPr>
          <p:cNvSpPr txBox="1"/>
          <p:nvPr/>
        </p:nvSpPr>
        <p:spPr>
          <a:xfrm>
            <a:off x="568053" y="2016747"/>
            <a:ext cx="28002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בחירת תאריך ושעה למפגש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xmlns="" id="{11F1FDCC-5642-4BA0-9612-237526159807}"/>
              </a:ext>
            </a:extLst>
          </p:cNvPr>
          <p:cNvCxnSpPr>
            <a:cxnSpLocks/>
          </p:cNvCxnSpPr>
          <p:nvPr/>
        </p:nvCxnSpPr>
        <p:spPr>
          <a:xfrm flipH="1">
            <a:off x="3444876" y="2297169"/>
            <a:ext cx="1224137" cy="486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EEFA0286-DE08-4DFC-AF49-FCF542BB238B}"/>
              </a:ext>
            </a:extLst>
          </p:cNvPr>
          <p:cNvSpPr txBox="1"/>
          <p:nvPr/>
        </p:nvSpPr>
        <p:spPr>
          <a:xfrm>
            <a:off x="606991" y="2761645"/>
            <a:ext cx="28002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בחירת זמן המפגש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xmlns="" id="{199DE370-EB91-4105-BE3C-14656762AD23}"/>
              </a:ext>
            </a:extLst>
          </p:cNvPr>
          <p:cNvCxnSpPr>
            <a:cxnSpLocks/>
          </p:cNvCxnSpPr>
          <p:nvPr/>
        </p:nvCxnSpPr>
        <p:spPr>
          <a:xfrm>
            <a:off x="8004124" y="2600601"/>
            <a:ext cx="1337235" cy="56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xmlns="" id="{7DD87210-01B3-408D-A99C-47D9AF85F256}"/>
              </a:ext>
            </a:extLst>
          </p:cNvPr>
          <p:cNvSpPr txBox="1"/>
          <p:nvPr/>
        </p:nvSpPr>
        <p:spPr>
          <a:xfrm>
            <a:off x="8781611" y="2907261"/>
            <a:ext cx="28002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לבדוק את אזור הזמן – שהוא ירושלים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xmlns="" id="{52655255-FC1C-42CF-8468-E7616AE815D3}"/>
              </a:ext>
            </a:extLst>
          </p:cNvPr>
          <p:cNvCxnSpPr>
            <a:cxnSpLocks/>
          </p:cNvCxnSpPr>
          <p:nvPr/>
        </p:nvCxnSpPr>
        <p:spPr>
          <a:xfrm>
            <a:off x="7536045" y="3249476"/>
            <a:ext cx="1337235" cy="56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xmlns="" id="{CBC43B20-4809-44F1-B62F-102AD05FB655}"/>
              </a:ext>
            </a:extLst>
          </p:cNvPr>
          <p:cNvSpPr txBox="1"/>
          <p:nvPr/>
        </p:nvSpPr>
        <p:spPr>
          <a:xfrm>
            <a:off x="8909928" y="3751612"/>
            <a:ext cx="28002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אפשרות לזהות קבועה של יוזם המפגש</a:t>
            </a:r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xmlns="" id="{5E19E5D4-81A4-4FBB-9BD9-FC4EC4F7F590}"/>
              </a:ext>
            </a:extLst>
          </p:cNvPr>
          <p:cNvCxnSpPr>
            <a:cxnSpLocks/>
          </p:cNvCxnSpPr>
          <p:nvPr/>
        </p:nvCxnSpPr>
        <p:spPr>
          <a:xfrm flipH="1">
            <a:off x="1650039" y="3848348"/>
            <a:ext cx="2096845" cy="28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F7955C75-CD3A-4BD4-A07B-B925A4AE53F7}"/>
              </a:ext>
            </a:extLst>
          </p:cNvPr>
          <p:cNvSpPr txBox="1"/>
          <p:nvPr/>
        </p:nvSpPr>
        <p:spPr>
          <a:xfrm>
            <a:off x="551006" y="4028611"/>
            <a:ext cx="28002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קביעת סיסמה קבועה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xmlns="" id="{7B137C84-FA95-4AB6-939A-22071121251F}"/>
              </a:ext>
            </a:extLst>
          </p:cNvPr>
          <p:cNvCxnSpPr>
            <a:cxnSpLocks/>
          </p:cNvCxnSpPr>
          <p:nvPr/>
        </p:nvCxnSpPr>
        <p:spPr>
          <a:xfrm flipH="1">
            <a:off x="2698461" y="4578206"/>
            <a:ext cx="899984" cy="28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xmlns="" id="{4017F7F5-D14B-4254-A0EB-67A5FCBDD7D3}"/>
              </a:ext>
            </a:extLst>
          </p:cNvPr>
          <p:cNvSpPr txBox="1"/>
          <p:nvPr/>
        </p:nvSpPr>
        <p:spPr>
          <a:xfrm>
            <a:off x="537890" y="4818310"/>
            <a:ext cx="280022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האם המצלמה תהיה פתוחה אצל ה </a:t>
            </a:r>
            <a:r>
              <a:rPr lang="en-US" b="1" dirty="0">
                <a:solidFill>
                  <a:srgbClr val="7030A0"/>
                </a:solidFill>
              </a:rPr>
              <a:t>host</a:t>
            </a:r>
            <a:r>
              <a:rPr lang="he-IL" b="1" dirty="0">
                <a:solidFill>
                  <a:srgbClr val="7030A0"/>
                </a:solidFill>
              </a:rPr>
              <a:t> – יוזם המפגש</a:t>
            </a:r>
          </a:p>
          <a:p>
            <a:r>
              <a:rPr lang="he-IL" b="1" dirty="0">
                <a:solidFill>
                  <a:srgbClr val="7030A0"/>
                </a:solidFill>
              </a:rPr>
              <a:t>ואצל ה </a:t>
            </a:r>
            <a:r>
              <a:rPr lang="en-US" b="1" dirty="0">
                <a:solidFill>
                  <a:srgbClr val="7030A0"/>
                </a:solidFill>
              </a:rPr>
              <a:t>participants</a:t>
            </a:r>
            <a:r>
              <a:rPr lang="he-IL" b="1" dirty="0">
                <a:solidFill>
                  <a:srgbClr val="7030A0"/>
                </a:solidFill>
              </a:rPr>
              <a:t> – משתתפים.</a:t>
            </a:r>
          </a:p>
        </p:txBody>
      </p: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xmlns="" id="{CED4A855-B87D-41D6-BC0C-1AE78DDFF468}"/>
              </a:ext>
            </a:extLst>
          </p:cNvPr>
          <p:cNvCxnSpPr>
            <a:cxnSpLocks/>
          </p:cNvCxnSpPr>
          <p:nvPr/>
        </p:nvCxnSpPr>
        <p:spPr>
          <a:xfrm>
            <a:off x="8204662" y="5139432"/>
            <a:ext cx="1337235" cy="56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xmlns="" id="{3F6581E6-9E44-427C-9510-5C481017EB2F}"/>
              </a:ext>
            </a:extLst>
          </p:cNvPr>
          <p:cNvSpPr txBox="1"/>
          <p:nvPr/>
        </p:nvSpPr>
        <p:spPr>
          <a:xfrm>
            <a:off x="9012638" y="5575765"/>
            <a:ext cx="28002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האם השמע יהיה רק לטלפון או למחשב או לשניהם</a:t>
            </a:r>
          </a:p>
        </p:txBody>
      </p:sp>
    </p:spTree>
    <p:extLst>
      <p:ext uri="{BB962C8B-B14F-4D97-AF65-F5344CB8AC3E}">
        <p14:creationId xmlns:p14="http://schemas.microsoft.com/office/powerpoint/2010/main" val="21583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6" grpId="0"/>
      <p:bldP spid="20" grpId="0"/>
      <p:bldP spid="25" grpId="0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0BA425C-E8DC-4F63-BC21-FCDC1C85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1" i="1" dirty="0">
                <a:solidFill>
                  <a:srgbClr val="C00000"/>
                </a:solidFill>
              </a:rPr>
              <a:t>תכונות נוספות בתזמון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11E647FB-DF71-4776-BDDA-F36C04AF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1988840"/>
            <a:ext cx="7927786" cy="3816424"/>
          </a:xfrm>
          <a:prstGeom prst="rect">
            <a:avLst/>
          </a:prstGeo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xmlns="" id="{CB9935CE-AC22-408D-8679-C1DDA6A85642}"/>
              </a:ext>
            </a:extLst>
          </p:cNvPr>
          <p:cNvCxnSpPr>
            <a:cxnSpLocks/>
          </p:cNvCxnSpPr>
          <p:nvPr/>
        </p:nvCxnSpPr>
        <p:spPr>
          <a:xfrm flipH="1">
            <a:off x="2998068" y="2708920"/>
            <a:ext cx="936104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97444F99-4D71-4AD6-8F7C-2C5B91C3EB78}"/>
              </a:ext>
            </a:extLst>
          </p:cNvPr>
          <p:cNvSpPr txBox="1"/>
          <p:nvPr/>
        </p:nvSpPr>
        <p:spPr>
          <a:xfrm>
            <a:off x="875416" y="2670920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מאפשר למשתתפים לחכות "בחדר מיוחד" לפני הפגישה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xmlns="" id="{685A43F3-518A-404C-BC66-FF9601C9AB27}"/>
              </a:ext>
            </a:extLst>
          </p:cNvPr>
          <p:cNvCxnSpPr>
            <a:cxnSpLocks/>
          </p:cNvCxnSpPr>
          <p:nvPr/>
        </p:nvCxnSpPr>
        <p:spPr>
          <a:xfrm flipH="1">
            <a:off x="2941546" y="3451375"/>
            <a:ext cx="936104" cy="68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8BBB0C5A-4BCD-409C-87B0-A46BB993A750}"/>
              </a:ext>
            </a:extLst>
          </p:cNvPr>
          <p:cNvSpPr txBox="1"/>
          <p:nvPr/>
        </p:nvSpPr>
        <p:spPr>
          <a:xfrm>
            <a:off x="818894" y="3915435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מאפשר למשתתפים להצטרף לפני "קובע הפגישה"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xmlns="" id="{E86A3EC1-48DF-4DA0-AE8F-7DA5647A9CDE}"/>
              </a:ext>
            </a:extLst>
          </p:cNvPr>
          <p:cNvCxnSpPr>
            <a:cxnSpLocks/>
          </p:cNvCxnSpPr>
          <p:nvPr/>
        </p:nvCxnSpPr>
        <p:spPr>
          <a:xfrm flipH="1">
            <a:off x="6033558" y="3451375"/>
            <a:ext cx="1944216" cy="464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F0A917B8-5950-479B-8A75-E853A64974ED}"/>
              </a:ext>
            </a:extLst>
          </p:cNvPr>
          <p:cNvSpPr txBox="1"/>
          <p:nvPr/>
        </p:nvSpPr>
        <p:spPr>
          <a:xfrm>
            <a:off x="7761750" y="2992105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משתיק את כל המשתתפים כשהם נכנסים לשיעור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xmlns="" id="{DDA54E90-B0AA-488D-BA52-AA4E7216E4BF}"/>
              </a:ext>
            </a:extLst>
          </p:cNvPr>
          <p:cNvCxnSpPr>
            <a:cxnSpLocks/>
          </p:cNvCxnSpPr>
          <p:nvPr/>
        </p:nvCxnSpPr>
        <p:spPr>
          <a:xfrm flipH="1">
            <a:off x="7949513" y="4352604"/>
            <a:ext cx="1169235" cy="15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DF0B6364-BC3D-4AA3-B336-0B4B2D481CB3}"/>
              </a:ext>
            </a:extLst>
          </p:cNvPr>
          <p:cNvSpPr txBox="1"/>
          <p:nvPr/>
        </p:nvSpPr>
        <p:spPr>
          <a:xfrm>
            <a:off x="8877874" y="4167938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מקליט את השיעור</a:t>
            </a:r>
          </a:p>
        </p:txBody>
      </p:sp>
    </p:spTree>
    <p:extLst>
      <p:ext uri="{BB962C8B-B14F-4D97-AF65-F5344CB8AC3E}">
        <p14:creationId xmlns:p14="http://schemas.microsoft.com/office/powerpoint/2010/main" val="4441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14D0A8F8-70F0-4564-9766-B8E503EC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700888"/>
            <a:ext cx="11089232" cy="133991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15409CA-E901-4D89-AF6E-90C2D0C5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81" y="416985"/>
            <a:ext cx="9751060" cy="691480"/>
          </a:xfrm>
        </p:spPr>
        <p:txBody>
          <a:bodyPr/>
          <a:lstStyle/>
          <a:p>
            <a:r>
              <a:rPr lang="he-IL" sz="3600" b="1" i="1" dirty="0">
                <a:solidFill>
                  <a:srgbClr val="C00000"/>
                </a:solidFill>
              </a:rPr>
              <a:t>שיתוף מסך ו "לוח כתיבה"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44A0ACA9-3A96-45F2-9C34-666A4429C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3040807"/>
            <a:ext cx="9289031" cy="3510899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C15EADD-85E0-49D1-BAC0-CF9D74C8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243565"/>
            <a:ext cx="10513168" cy="5197449"/>
          </a:xfrm>
        </p:spPr>
        <p:txBody>
          <a:bodyPr/>
          <a:lstStyle/>
          <a:p>
            <a:r>
              <a:rPr lang="he-IL" dirty="0"/>
              <a:t>לוחצים על </a:t>
            </a:r>
            <a:r>
              <a:rPr lang="en-US" dirty="0"/>
              <a:t>share screen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בוחרים מה לשתף ובסוף</a:t>
            </a:r>
          </a:p>
          <a:p>
            <a:r>
              <a:rPr lang="he-IL" dirty="0"/>
              <a:t>לוחצים על ה</a:t>
            </a:r>
            <a:r>
              <a:rPr lang="en-US" dirty="0"/>
              <a:t>share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xmlns="" id="{6185DF68-CB36-4AA9-9015-461F647C7847}"/>
              </a:ext>
            </a:extLst>
          </p:cNvPr>
          <p:cNvCxnSpPr>
            <a:cxnSpLocks/>
          </p:cNvCxnSpPr>
          <p:nvPr/>
        </p:nvCxnSpPr>
        <p:spPr>
          <a:xfrm flipH="1">
            <a:off x="6670476" y="1484784"/>
            <a:ext cx="1584176" cy="792016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xmlns="" id="{11A080D3-5829-470B-B8F9-C8F887D69E46}"/>
              </a:ext>
            </a:extLst>
          </p:cNvPr>
          <p:cNvCxnSpPr/>
          <p:nvPr/>
        </p:nvCxnSpPr>
        <p:spPr>
          <a:xfrm flipH="1">
            <a:off x="9190756" y="4509120"/>
            <a:ext cx="576064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אליפסה 10">
            <a:extLst>
              <a:ext uri="{FF2B5EF4-FFF2-40B4-BE49-F238E27FC236}">
                <a16:creationId xmlns:a16="http://schemas.microsoft.com/office/drawing/2014/main" xmlns="" id="{DBDB33F5-51C6-43A4-98D4-6E8EA39B84EF}"/>
              </a:ext>
            </a:extLst>
          </p:cNvPr>
          <p:cNvSpPr/>
          <p:nvPr/>
        </p:nvSpPr>
        <p:spPr>
          <a:xfrm>
            <a:off x="8470676" y="5694634"/>
            <a:ext cx="1584174" cy="988355"/>
          </a:xfrm>
          <a:prstGeom prst="ellipse">
            <a:avLst/>
          </a:prstGeom>
          <a:noFill/>
          <a:ln w="190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xmlns="" id="{0A4B9FBD-4D96-4DA7-83D2-17445A27F5FA}"/>
              </a:ext>
            </a:extLst>
          </p:cNvPr>
          <p:cNvSpPr/>
          <p:nvPr/>
        </p:nvSpPr>
        <p:spPr>
          <a:xfrm>
            <a:off x="6246812" y="1997224"/>
            <a:ext cx="864096" cy="988355"/>
          </a:xfrm>
          <a:prstGeom prst="ellipse">
            <a:avLst/>
          </a:prstGeom>
          <a:noFill/>
          <a:ln w="190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0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15409CA-E901-4D89-AF6E-90C2D0C5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16" y="800667"/>
            <a:ext cx="10086989" cy="9001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3600" b="1" i="1" dirty="0">
                <a:solidFill>
                  <a:srgbClr val="C00000"/>
                </a:solidFill>
              </a:rPr>
              <a:t>שיתוף ה"שמע" כאשר מקרינים לסטודנטים סרטון ב "זום"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44A0ACA9-3A96-45F2-9C34-666A4429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" t="15251" b="1"/>
          <a:stretch/>
        </p:blipFill>
        <p:spPr>
          <a:xfrm>
            <a:off x="2420070" y="1916832"/>
            <a:ext cx="9289031" cy="4469709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C15EADD-85E0-49D1-BAC0-CF9D74C8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9" y="1772816"/>
            <a:ext cx="10945216" cy="4778890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b="1" dirty="0">
                <a:solidFill>
                  <a:srgbClr val="7030A0"/>
                </a:solidFill>
              </a:rPr>
              <a:t>מסמנים את התיבה הזאת</a:t>
            </a:r>
          </a:p>
          <a:p>
            <a:r>
              <a:rPr lang="en-US" b="1" dirty="0">
                <a:solidFill>
                  <a:srgbClr val="7030A0"/>
                </a:solidFill>
              </a:rPr>
              <a:t>Share computer sound”</a:t>
            </a:r>
            <a:r>
              <a:rPr lang="he-IL" b="1" dirty="0">
                <a:solidFill>
                  <a:srgbClr val="7030A0"/>
                </a:solidFill>
              </a:rPr>
              <a:t>"</a:t>
            </a:r>
          </a:p>
          <a:p>
            <a:endParaRPr lang="he-IL" dirty="0"/>
          </a:p>
          <a:p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xmlns="" id="{11A080D3-5829-470B-B8F9-C8F887D69E46}"/>
              </a:ext>
            </a:extLst>
          </p:cNvPr>
          <p:cNvCxnSpPr>
            <a:cxnSpLocks/>
          </p:cNvCxnSpPr>
          <p:nvPr/>
        </p:nvCxnSpPr>
        <p:spPr>
          <a:xfrm flipH="1">
            <a:off x="3070077" y="5517232"/>
            <a:ext cx="4176463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>
            <a:extLst>
              <a:ext uri="{FF2B5EF4-FFF2-40B4-BE49-F238E27FC236}">
                <a16:creationId xmlns:a16="http://schemas.microsoft.com/office/drawing/2014/main" xmlns="" id="{D72ECF26-1669-46ED-9D1D-1EE49FE577DA}"/>
              </a:ext>
            </a:extLst>
          </p:cNvPr>
          <p:cNvSpPr/>
          <p:nvPr/>
        </p:nvSpPr>
        <p:spPr>
          <a:xfrm>
            <a:off x="2277988" y="5805264"/>
            <a:ext cx="1800200" cy="504056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02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BF24E-D524-4A77-A6A3-7FEA3B01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332656"/>
            <a:ext cx="9751060" cy="691480"/>
          </a:xfrm>
        </p:spPr>
        <p:txBody>
          <a:bodyPr>
            <a:normAutofit fontScale="90000"/>
          </a:bodyPr>
          <a:lstStyle/>
          <a:p>
            <a:r>
              <a:rPr lang="he-IL" sz="3600" b="1" i="1" dirty="0">
                <a:solidFill>
                  <a:srgbClr val="C00000"/>
                </a:solidFill>
              </a:rPr>
              <a:t>מניעת "קשקוש" של הסטודנטים על הלוח הלבן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xmlns="" id="{F1116642-E27E-4A06-B712-A04475DD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2" t="5685" r="7163" b="4346"/>
          <a:stretch/>
        </p:blipFill>
        <p:spPr>
          <a:xfrm>
            <a:off x="909836" y="1340768"/>
            <a:ext cx="10183108" cy="516718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9823113B-37F0-4EF8-A22F-104C049F442B}"/>
              </a:ext>
            </a:extLst>
          </p:cNvPr>
          <p:cNvSpPr txBox="1"/>
          <p:nvPr/>
        </p:nvSpPr>
        <p:spPr>
          <a:xfrm>
            <a:off x="1727770" y="2709791"/>
            <a:ext cx="4752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7030A0"/>
                </a:solidFill>
              </a:rPr>
              <a:t>לאחר שיתוף הלוח הלבן לוחצים על ה </a:t>
            </a:r>
            <a:r>
              <a:rPr lang="en-US" b="1" dirty="0">
                <a:solidFill>
                  <a:srgbClr val="7030A0"/>
                </a:solidFill>
              </a:rPr>
              <a:t>more</a:t>
            </a:r>
            <a:r>
              <a:rPr lang="he-IL" b="1" dirty="0">
                <a:solidFill>
                  <a:srgbClr val="7030A0"/>
                </a:solidFill>
              </a:rPr>
              <a:t> ולאחר מכן ללחוץ על </a:t>
            </a:r>
          </a:p>
        </p:txBody>
      </p:sp>
      <p:cxnSp>
        <p:nvCxnSpPr>
          <p:cNvPr id="7" name="מחבר: מרפקי 6">
            <a:extLst>
              <a:ext uri="{FF2B5EF4-FFF2-40B4-BE49-F238E27FC236}">
                <a16:creationId xmlns:a16="http://schemas.microsoft.com/office/drawing/2014/main" xmlns="" id="{8357FD9F-1EC8-474F-B17B-4BA0FC51CE9E}"/>
              </a:ext>
            </a:extLst>
          </p:cNvPr>
          <p:cNvCxnSpPr>
            <a:cxnSpLocks/>
          </p:cNvCxnSpPr>
          <p:nvPr/>
        </p:nvCxnSpPr>
        <p:spPr>
          <a:xfrm>
            <a:off x="4510236" y="3356122"/>
            <a:ext cx="2304256" cy="136902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אליפסה 10">
            <a:extLst>
              <a:ext uri="{FF2B5EF4-FFF2-40B4-BE49-F238E27FC236}">
                <a16:creationId xmlns:a16="http://schemas.microsoft.com/office/drawing/2014/main" xmlns="" id="{D69C934F-DC7E-4B1D-9219-47632D6477B0}"/>
              </a:ext>
            </a:extLst>
          </p:cNvPr>
          <p:cNvSpPr/>
          <p:nvPr/>
        </p:nvSpPr>
        <p:spPr>
          <a:xfrm>
            <a:off x="6958508" y="4581128"/>
            <a:ext cx="2016224" cy="288032"/>
          </a:xfrm>
          <a:prstGeom prst="ellipse">
            <a:avLst/>
          </a:prstGeom>
          <a:noFill/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99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C0BF24E-D524-4A77-A6A3-7FEA3B01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313606"/>
            <a:ext cx="9751060" cy="691480"/>
          </a:xfrm>
        </p:spPr>
        <p:txBody>
          <a:bodyPr/>
          <a:lstStyle/>
          <a:p>
            <a:r>
              <a:rPr lang="he-IL" sz="3600" b="1" i="1" dirty="0">
                <a:solidFill>
                  <a:srgbClr val="C00000"/>
                </a:solidFill>
              </a:rPr>
              <a:t>החלפת רקעים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E6668F9-34F8-41A6-917B-F103B767A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20" b="5383"/>
          <a:stretch/>
        </p:blipFill>
        <p:spPr>
          <a:xfrm>
            <a:off x="765821" y="2060848"/>
            <a:ext cx="10877959" cy="187220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31639D7F-405C-4C34-B112-925D70E1D57C}"/>
              </a:ext>
            </a:extLst>
          </p:cNvPr>
          <p:cNvSpPr txBox="1"/>
          <p:nvPr/>
        </p:nvSpPr>
        <p:spPr>
          <a:xfrm>
            <a:off x="1418644" y="1628800"/>
            <a:ext cx="10225136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7030A0"/>
                </a:solidFill>
              </a:rPr>
              <a:t>לוחצים על החץ ליד המצלמה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7030A0"/>
                </a:solidFill>
              </a:rPr>
              <a:t>ולאחר מכן </a:t>
            </a:r>
            <a:r>
              <a:rPr lang="en-US" sz="2000" b="1" dirty="0">
                <a:solidFill>
                  <a:srgbClr val="7030A0"/>
                </a:solidFill>
              </a:rPr>
              <a:t>Choose Virtual Background</a:t>
            </a: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7030A0"/>
                </a:solidFill>
              </a:rPr>
              <a:t>בוחרים ברקע הרצוי (אפשר להוריד רקעים נוספים לשמור במחשב ואז ניתן לעלות את הרקע על ידי לחיצת ה + בצד ימין) ולוחצים על ה </a:t>
            </a:r>
            <a:r>
              <a:rPr lang="en-US" sz="2000" b="1" dirty="0">
                <a:solidFill>
                  <a:srgbClr val="7030A0"/>
                </a:solidFill>
              </a:rPr>
              <a:t>x</a:t>
            </a: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xmlns="" id="{22300B11-C790-4E4F-A1E1-1399E946C1D3}"/>
              </a:ext>
            </a:extLst>
          </p:cNvPr>
          <p:cNvSpPr/>
          <p:nvPr/>
        </p:nvSpPr>
        <p:spPr>
          <a:xfrm>
            <a:off x="1917948" y="3103257"/>
            <a:ext cx="2016224" cy="864096"/>
          </a:xfrm>
          <a:prstGeom prst="ellipse">
            <a:avLst/>
          </a:prstGeom>
          <a:noFill/>
          <a:ln w="28575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2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פרים - קלאסי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4_TF02801059.potx" id="{E5F7FC7F-94A4-445A-A03E-5713A263811E}" vid="{2113FA7F-E1E9-4B18-B42D-A51AA6CB21AC}"/>
    </a:ext>
  </a:extLst>
</a:theme>
</file>

<file path=ppt/theme/theme2.xml><?xml version="1.0" encoding="utf-8"?>
<a:theme xmlns:a="http://schemas.openxmlformats.org/drawingml/2006/main" name="ערכת נושא של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258</Words>
  <Application>Microsoft Office PowerPoint</Application>
  <PresentationFormat>מותאם אישית</PresentationFormat>
  <Paragraphs>60</Paragraphs>
  <Slides>9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Constantia</vt:lpstr>
      <vt:lpstr>Gisha</vt:lpstr>
      <vt:lpstr>Tahoma</vt:lpstr>
      <vt:lpstr>ספרים - קלאסי 16x9</vt:lpstr>
      <vt:lpstr>עבודה עם זום</vt:lpstr>
      <vt:lpstr>על מה נשוחח היום?</vt:lpstr>
      <vt:lpstr>תזמון למפגש עתידי בזום</vt:lpstr>
      <vt:lpstr>תזמון למפגש עתידי בזום - המשך</vt:lpstr>
      <vt:lpstr>תכונות נוספות בתזמון</vt:lpstr>
      <vt:lpstr>שיתוף מסך ו "לוח כתיבה"</vt:lpstr>
      <vt:lpstr>שיתוף ה"שמע" כאשר מקרינים לסטודנטים סרטון ב "זום"</vt:lpstr>
      <vt:lpstr>מניעת "קשקוש" של הסטודנטים על הלוח הלבן</vt:lpstr>
      <vt:lpstr>החלפת רקעים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עם זום</dc:title>
  <dc:creator>סיגלית הדס</dc:creator>
  <cp:lastModifiedBy>תכנית בוגרים</cp:lastModifiedBy>
  <cp:revision>24</cp:revision>
  <dcterms:created xsi:type="dcterms:W3CDTF">2020-04-15T18:34:22Z</dcterms:created>
  <dcterms:modified xsi:type="dcterms:W3CDTF">2020-09-14T15:34:57Z</dcterms:modified>
</cp:coreProperties>
</file>