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318" r:id="rId2"/>
    <p:sldId id="256" r:id="rId3"/>
    <p:sldId id="269" r:id="rId4"/>
    <p:sldId id="320" r:id="rId5"/>
    <p:sldId id="321" r:id="rId6"/>
    <p:sldId id="326" r:id="rId7"/>
    <p:sldId id="322" r:id="rId8"/>
    <p:sldId id="325" r:id="rId9"/>
    <p:sldId id="32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7"/>
    <a:srgbClr val="1F4E79"/>
    <a:srgbClr val="F4DBBA"/>
    <a:srgbClr val="B9C362"/>
    <a:srgbClr val="385C5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2685" autoAdjust="0"/>
  </p:normalViewPr>
  <p:slideViewPr>
    <p:cSldViewPr snapToGrid="0">
      <p:cViewPr varScale="1">
        <p:scale>
          <a:sx n="58" d="100"/>
          <a:sy n="58" d="100"/>
        </p:scale>
        <p:origin x="9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2972571-1C67-4B6A-B12C-CD9AE2447DE8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7AF00A1-AC52-440E-BEB3-2D637EC963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982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F00A1-AC52-440E-BEB3-2D637EC96383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507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F00A1-AC52-440E-BEB3-2D637EC96383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900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F00A1-AC52-440E-BEB3-2D637EC96383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124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642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06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65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140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63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592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389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114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125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174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92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F09FD-41F2-418C-B54F-BF1D2A9C9D5D}" type="datetimeFigureOut">
              <a:rPr lang="he-IL" smtClean="0"/>
              <a:t>כ"ה/אלול/תש"פ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A8B3-7D50-46DE-9793-CF83628085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73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354" y="215472"/>
            <a:ext cx="190527" cy="1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5206" y="2072306"/>
            <a:ext cx="5085162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מפגש </a:t>
            </a:r>
            <a:r>
              <a:rPr kumimoji="0" lang="he-IL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זום</a:t>
            </a:r>
            <a:endParaRPr kumimoji="0" lang="he-IL" sz="5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54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שומרים על שגרה!</a:t>
            </a: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253" y="5707253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7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8275" y="969613"/>
            <a:ext cx="415983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6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לפני שנתחיל</a:t>
            </a:r>
            <a:endParaRPr lang="he-IL" sz="6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5243" y="2226604"/>
            <a:ext cx="7458419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כולם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מתפנים ומוצאים לעצמם מקום שקט רגוע </a:t>
            </a: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🌼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פותחים את </a:t>
            </a:r>
            <a:r>
              <a:rPr lang="he-IL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הווידיאוים</a:t>
            </a: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ומורידים מהשתקה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מומלץ לשים אוזניות בפלאפון למי שיש</a:t>
            </a:r>
          </a:p>
          <a:p>
            <a:pPr>
              <a:lnSpc>
                <a:spcPct val="150000"/>
              </a:lnSpc>
            </a:pPr>
            <a:r>
              <a:rPr lang="he-IL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לו"ז לפעולה</a:t>
            </a:r>
          </a:p>
          <a:p>
            <a:pPr>
              <a:lnSpc>
                <a:spcPct val="150000"/>
              </a:lnSpc>
            </a:pPr>
            <a:r>
              <a:rPr lang="he-I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סבב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מה נשמע ?</a:t>
            </a:r>
            <a:endParaRPr lang="he-I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משחק קבוצתי 🙏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שיחה אינטימית בחדרים</a:t>
            </a:r>
            <a:endParaRPr lang="he-IL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פינה אישית</a:t>
            </a:r>
            <a:endParaRPr lang="he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19" y="5751321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2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354" y="215472"/>
            <a:ext cx="190527" cy="1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81987" y="1716333"/>
            <a:ext cx="4712677" cy="35548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סבב מה נשמע?!</a:t>
            </a:r>
          </a:p>
          <a:p>
            <a:pPr algn="ctr">
              <a:lnSpc>
                <a:spcPct val="150000"/>
              </a:lnSpc>
            </a:pPr>
            <a:r>
              <a:rPr lang="he-IL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משימה- "שילוב </a:t>
            </a: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קטלני", שני דברים שאם אחבר אותם יחד התוצאה תהיה מדהימה! </a:t>
            </a: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52" y="5751321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7210" y="1977925"/>
            <a:ext cx="6029373" cy="32190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4800" b="1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זמן למשחק </a:t>
            </a:r>
            <a:r>
              <a:rPr kumimoji="0" lang="he-IL" sz="4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!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440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xmlns="" id="{DC75AF1F-D101-4307-BC34-2A35DE428805}"/>
              </a:ext>
            </a:extLst>
          </p:cNvPr>
          <p:cNvSpPr txBox="1"/>
          <p:nvPr/>
        </p:nvSpPr>
        <p:spPr>
          <a:xfrm>
            <a:off x="2875417" y="3429000"/>
            <a:ext cx="6099859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מה משחקים ? 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נחש את </a:t>
            </a:r>
            <a:r>
              <a:rPr lang="he-I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הציור </a:t>
            </a:r>
            <a:r>
              <a:rPr lang="he-I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(תופסים קו)</a:t>
            </a:r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איך משחקים? 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מתחלקים ל2 קבוצות. כל קבוצה בוחרת ראש קבוצה. אותו ראש קבוצה יקבל ממני בצ'אט מושג, אותו יצטרך לצייר בלוח- והקבוצה תצטרך לנחש למה התכוון. 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10" y="5696236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4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62801" y="1301417"/>
            <a:ext cx="4851203" cy="32190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he-IL" sz="4800" b="1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שיח בחדרים</a:t>
            </a:r>
            <a:endParaRPr kumimoji="0" lang="he-IL" sz="4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xmlns="" id="{DC75AF1F-D101-4307-BC34-2A35DE428805}"/>
              </a:ext>
            </a:extLst>
          </p:cNvPr>
          <p:cNvSpPr txBox="1"/>
          <p:nvPr/>
        </p:nvSpPr>
        <p:spPr>
          <a:xfrm>
            <a:off x="2674804" y="2964261"/>
            <a:ext cx="6444867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rtl="1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כעת אתם הולכים להתחלק לחדרים- </a:t>
            </a:r>
            <a:r>
              <a:rPr kumimoji="0" lang="he-IL" sz="2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e-IL" sz="24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marR="0" lvl="0" indent="-514350" defTabSz="914400" rtl="1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he-IL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בכל חדר יהיו בין 3-4 משתתפים. </a:t>
            </a:r>
            <a:endParaRPr lang="he-IL" sz="24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defTabSz="914400" rtl="1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המטרה </a:t>
            </a:r>
            <a:r>
              <a:rPr lang="he-IL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היא ליצור קצת יותר אינטימיות וזמן לשיתוף והתקרבות. </a:t>
            </a:r>
          </a:p>
          <a:p>
            <a:pPr marR="0" lvl="0" defTabSz="914400" rtl="1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he-IL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כל </a:t>
            </a:r>
            <a:r>
              <a:rPr lang="he-IL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קבוצה תקבל </a:t>
            </a:r>
            <a:r>
              <a:rPr lang="he-IL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שש </a:t>
            </a:r>
            <a:r>
              <a:rPr lang="he-IL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שאלות, כל משתתף בתורו (עושים סבב)- מטיל קובייה, ועונה על מס' </a:t>
            </a:r>
            <a:r>
              <a:rPr lang="he-IL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השאלה</a:t>
            </a:r>
            <a:endParaRPr lang="he-IL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defTabSz="914400" rtl="1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יש לכם </a:t>
            </a:r>
            <a:r>
              <a:rPr lang="he-IL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he-IL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דקות, כדקה לפני שנחזור למליאה אכתוב לכם הודעה ותתארגנו לסיום. זה הזמן שלכם לשתף ולהיות יחד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04" y="5568337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354" y="215472"/>
            <a:ext cx="190527" cy="1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93563" y="1864420"/>
            <a:ext cx="4712677" cy="3515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איך היה לכם בחדרים?</a:t>
            </a:r>
          </a:p>
          <a:p>
            <a:pPr algn="ctr">
              <a:lnSpc>
                <a:spcPct val="150000"/>
              </a:lnSpc>
            </a:pPr>
            <a:r>
              <a:rPr lang="he-I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מנסים במשהו חדש... שיחות זום בקבוצות קטנות!</a:t>
            </a:r>
          </a:p>
        </p:txBody>
      </p:sp>
      <p:sp>
        <p:nvSpPr>
          <p:cNvPr id="3" name="בועת דיבור: אליפסה 2">
            <a:extLst>
              <a:ext uri="{FF2B5EF4-FFF2-40B4-BE49-F238E27FC236}">
                <a16:creationId xmlns:a16="http://schemas.microsoft.com/office/drawing/2014/main" xmlns="" id="{5D7E2218-CFB3-4BBC-992D-63BBDBFBB1B4}"/>
              </a:ext>
            </a:extLst>
          </p:cNvPr>
          <p:cNvSpPr/>
          <p:nvPr/>
        </p:nvSpPr>
        <p:spPr>
          <a:xfrm>
            <a:off x="388197" y="1040829"/>
            <a:ext cx="3553428" cy="3068183"/>
          </a:xfrm>
          <a:prstGeom prst="wedgeEllipseCallout">
            <a:avLst>
              <a:gd name="adj1" fmla="val 56366"/>
              <a:gd name="adj2" fmla="val 36043"/>
            </a:avLst>
          </a:prstGeom>
          <a:solidFill>
            <a:srgbClr val="C5C5C7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xmlns="" id="{19CEBDD6-350E-4E02-A349-A48B49F6F3B7}"/>
              </a:ext>
            </a:extLst>
          </p:cNvPr>
          <p:cNvSpPr txBox="1"/>
          <p:nvPr/>
        </p:nvSpPr>
        <p:spPr>
          <a:xfrm>
            <a:off x="446070" y="1605424"/>
            <a:ext cx="343768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latin typeface="Calibri" panose="020F0502020204030204" pitchFamily="34" charset="0"/>
                <a:cs typeface="Calibri" panose="020F0502020204030204" pitchFamily="34" charset="0"/>
              </a:rPr>
              <a:t>איך זה הולך לעבוד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ctr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נתחלק לקבוצות של </a:t>
            </a:r>
            <a:r>
              <a:rPr lang="he-I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 חניכים, 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ניפגש בנפרד </a:t>
            </a:r>
            <a:r>
              <a:rPr lang="he-I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בפעולה הבאה 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לשיחת זום אינטימית ומחברת. מה המטרה? חיזוק החיבור והקשר בין כולנו!</a:t>
            </a: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92" y="5678506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1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354" y="215472"/>
            <a:ext cx="190527" cy="1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0783" y="1257033"/>
            <a:ext cx="10994834" cy="50783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60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פינה </a:t>
            </a:r>
            <a:r>
              <a:rPr lang="he-IL" sz="60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אישית! </a:t>
            </a:r>
            <a:endParaRPr lang="he-IL" sz="6000" b="1" dirty="0" smtClean="0"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לא מוותרים על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פינה אישית בזמן סגר!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28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כל שבוע מישהו/י מהקבוצה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28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ת/יבנה פעילות של 15 דק' לכל הקבוצה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28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בנושא </a:t>
            </a:r>
            <a:r>
              <a:rPr lang="he-IL" sz="28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שמענין</a:t>
            </a:r>
            <a:r>
              <a:rPr lang="he-IL" sz="28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אותו/ה</a:t>
            </a: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080" y="5612404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4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354" y="215472"/>
            <a:ext cx="190527" cy="1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24115" y="1521297"/>
            <a:ext cx="4712677" cy="16684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600" b="1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חשיבה מחודשת </a:t>
            </a:r>
            <a:r>
              <a:rPr lang="he-IL" sz="3600" b="1" dirty="0" smtClean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על תקשורת </a:t>
            </a:r>
            <a:r>
              <a:rPr lang="he-IL" sz="3600" b="1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בתקופה הזו</a:t>
            </a:r>
            <a:endParaRPr kumimoji="0" lang="he-IL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xmlns="" id="{91530DA5-CB93-4BF2-AB41-89B9BF1D5633}"/>
              </a:ext>
            </a:extLst>
          </p:cNvPr>
          <p:cNvSpPr txBox="1"/>
          <p:nvPr/>
        </p:nvSpPr>
        <p:spPr>
          <a:xfrm>
            <a:off x="4139136" y="3547439"/>
            <a:ext cx="428263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איך בעיניכם עובדת התקשורת בינינו עד עכשיו?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מה לדעתכם חסר? איפה אפשר להשתפר?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xmlns="" id="{D67CE62D-E25A-474C-B121-4EC60650C37F}"/>
              </a:ext>
            </a:extLst>
          </p:cNvPr>
          <p:cNvSpPr txBox="1"/>
          <p:nvPr/>
        </p:nvSpPr>
        <p:spPr>
          <a:xfrm>
            <a:off x="3244723" y="5385801"/>
            <a:ext cx="585678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latin typeface="Calibri" panose="020F0502020204030204" pitchFamily="34" charset="0"/>
                <a:cs typeface="Calibri" panose="020F0502020204030204" pitchFamily="34" charset="0"/>
              </a:rPr>
              <a:t>תקשורת בווטסאפ- כלי שימושי ליצירת קשר בינינו במיוחד בימים אלה. איך אנחנו יכולים להתחייב לכך שיעבוד?</a:t>
            </a: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232" y="5739744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5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44393" y="1690096"/>
            <a:ext cx="6181512" cy="10858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לפני שמסיימים</a:t>
            </a:r>
            <a:endParaRPr kumimoji="0" lang="he-IL" sz="5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xmlns="" id="{EC0CBA59-9C85-44AD-A6C3-AA46DA835FBA}"/>
              </a:ext>
            </a:extLst>
          </p:cNvPr>
          <p:cNvSpPr txBox="1"/>
          <p:nvPr/>
        </p:nvSpPr>
        <p:spPr>
          <a:xfrm>
            <a:off x="3338109" y="3264180"/>
            <a:ext cx="5215719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מתנדב/ת לשבוע הבא להעביר פינה אישית?</a:t>
            </a:r>
          </a:p>
          <a:p>
            <a:pPr algn="just"/>
            <a:endParaRPr lang="he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סיכום- </a:t>
            </a: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סבב, איך אני מרגיש/ה </a:t>
            </a:r>
            <a:endParaRPr lang="he-I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עכשיו </a:t>
            </a: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אחרי </a:t>
            </a:r>
            <a:r>
              <a:rPr lang="he-IL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הפעולה?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04" y="5568337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31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27345</TotalTime>
  <Words>308</Words>
  <Application>Microsoft Office PowerPoint</Application>
  <PresentationFormat>מסך רחב</PresentationFormat>
  <Paragraphs>46</Paragraphs>
  <Slides>9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תכנית בוגרים</cp:lastModifiedBy>
  <cp:revision>124</cp:revision>
  <dcterms:created xsi:type="dcterms:W3CDTF">2019-04-10T11:51:07Z</dcterms:created>
  <dcterms:modified xsi:type="dcterms:W3CDTF">2020-09-14T15:08:23Z</dcterms:modified>
</cp:coreProperties>
</file>