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B4D6F591-8451-4107-9D3C-F31BCC7E5F27}" type="datetimeFigureOut">
              <a:rPr lang="he-IL" smtClean="0"/>
              <a:pPr/>
              <a:t>ו'/טבת/תשפ"א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EBD07649-756A-4F92-87FC-1C9468D83BD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57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0D4EC-4908-4667-B488-16139CD4ED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המתנדב/ת</a:t>
            </a:r>
            <a:r>
              <a:rPr lang="he-IL" baseline="0" dirty="0" smtClean="0"/>
              <a:t> פותח/ת חשבון מייל לכל ילד/ה מהצימוד שצריך מייל לשימוש בכלים אלו.</a:t>
            </a:r>
          </a:p>
          <a:p>
            <a:pPr algn="r" rtl="1"/>
            <a:r>
              <a:rPr lang="he-IL" b="1" baseline="0" dirty="0" smtClean="0"/>
              <a:t>חשוב</a:t>
            </a:r>
            <a:r>
              <a:rPr lang="he-IL" baseline="0" dirty="0" smtClean="0"/>
              <a:t>: המתנדב/ת </a:t>
            </a:r>
            <a:r>
              <a:rPr lang="he-IL" baseline="0" dirty="0" err="1" smtClean="0"/>
              <a:t>מעדכנ</a:t>
            </a:r>
            <a:r>
              <a:rPr lang="he-IL" baseline="0" dirty="0" smtClean="0"/>
              <a:t>/ת את הרכזת בשם </a:t>
            </a:r>
            <a:r>
              <a:rPr lang="he-IL" b="1" baseline="0" dirty="0" smtClean="0"/>
              <a:t>בכתובת המייל</a:t>
            </a:r>
            <a:r>
              <a:rPr lang="he-IL" baseline="0" dirty="0" smtClean="0"/>
              <a:t> </a:t>
            </a:r>
            <a:r>
              <a:rPr lang="he-IL" b="1" baseline="0" dirty="0" smtClean="0"/>
              <a:t>והסיסמא</a:t>
            </a:r>
            <a:r>
              <a:rPr lang="he-IL" baseline="0" dirty="0" smtClean="0"/>
              <a:t> של הילד/ה. המתנדב/ת שומר/ת אצלו/ה את המייל והסיסמא של כל ילד/ה.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המתנדב/ת</a:t>
            </a:r>
            <a:r>
              <a:rPr lang="he-IL" baseline="0" dirty="0" smtClean="0"/>
              <a:t> פותח/ת חשבון מייל לכל ילד/ה מהצימוד שצריך מייל לשימוש בכלים אלו.</a:t>
            </a:r>
          </a:p>
          <a:p>
            <a:pPr algn="r" rtl="1"/>
            <a:r>
              <a:rPr lang="he-IL" b="1" baseline="0" dirty="0" smtClean="0"/>
              <a:t>חשוב</a:t>
            </a:r>
            <a:r>
              <a:rPr lang="he-IL" baseline="0" dirty="0" smtClean="0"/>
              <a:t>: המתנדב/ת </a:t>
            </a:r>
            <a:r>
              <a:rPr lang="he-IL" baseline="0" dirty="0" err="1" smtClean="0"/>
              <a:t>מעדכנ</a:t>
            </a:r>
            <a:r>
              <a:rPr lang="he-IL" baseline="0" dirty="0" smtClean="0"/>
              <a:t>/ת את הרכזת בשם </a:t>
            </a:r>
            <a:r>
              <a:rPr lang="he-IL" b="1" baseline="0" dirty="0" smtClean="0"/>
              <a:t>בכתובת המייל</a:t>
            </a:r>
            <a:r>
              <a:rPr lang="he-IL" baseline="0" dirty="0" smtClean="0"/>
              <a:t> </a:t>
            </a:r>
            <a:r>
              <a:rPr lang="he-IL" b="1" baseline="0" dirty="0" smtClean="0"/>
              <a:t>והסיסמא</a:t>
            </a:r>
            <a:r>
              <a:rPr lang="he-IL" baseline="0" dirty="0" smtClean="0"/>
              <a:t> של הילד/ה. המתנדב/ת שומר/ת אצלו/ה את המייל והסיסמא של כל ילד/ה. 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כמה מילים לסיכום. 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"מאוד נהניתי היום", "שמחתי לראות ש...", היה לי לא נעים כאשר...", "אני מבקש שלפעם הבאה תגיעו בזמן", "אני רואה שהיה לכם כיף היום ואני שמח על כך...".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זה חשוב לילדים לקבל את הפידבק שלכם + את התחושה שלכם.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כל הכבוד!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5BC7-D38B-44CD-A33F-6043C2700A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8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495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00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576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05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09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712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62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05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8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42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F301-E764-479F-ABC7-492AB228732F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1C43-DC15-422C-BCFC-75D57EE430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46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ssistant" panose="00000500000000000000" pitchFamily="2" charset="-79"/>
              </a:defRPr>
            </a:lvl1pPr>
          </a:lstStyle>
          <a:p>
            <a:fld id="{7FC5F301-E764-479F-ABC7-492AB228732F}" type="datetimeFigureOut">
              <a:rPr lang="he-IL" smtClean="0"/>
              <a:pPr/>
              <a:t>ו'/טבת/תשפ"א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ssistant" panose="00000500000000000000" pitchFamily="2" charset="-79"/>
              </a:defRPr>
            </a:lvl1pPr>
          </a:lstStyle>
          <a:p>
            <a:fld id="{3AAF1C43-DC15-422C-BCFC-75D57EE430E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90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ssistant" panose="00000500000000000000" pitchFamily="2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-yoo.co.il/webmasters/text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nimoto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3666" y="3048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dirty="0">
                <a:latin typeface="Petel" pitchFamily="2" charset="-79"/>
                <a:cs typeface="Petel" pitchFamily="2" charset="-79"/>
              </a:rPr>
              <a:t>מדריך</a:t>
            </a:r>
            <a:endParaRPr lang="he-IL" dirty="0">
              <a:latin typeface="Petel" pitchFamily="2" charset="-79"/>
              <a:cs typeface="Petel" pitchFamily="2" charset="-79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/>
            </a:r>
            <a:b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828801"/>
            <a:ext cx="3352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ברוכים הבאים וברוכות הבאות </a:t>
            </a:r>
            <a:r>
              <a:rPr lang="he-I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למדריך </a:t>
            </a:r>
            <a:r>
              <a:rPr lang="he-I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קדימה לעתיד</a:t>
            </a:r>
            <a:endParaRPr lang="he-IL" sz="3600" dirty="0">
              <a:solidFill>
                <a:srgbClr val="00B0F0"/>
              </a:solidFill>
              <a:cs typeface="Assistant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205764" cy="49552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24" y="4426571"/>
            <a:ext cx="2852928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458" y="1114996"/>
            <a:ext cx="6958584" cy="3914204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H="1">
            <a:off x="9441930" y="1654156"/>
            <a:ext cx="624112" cy="974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82200" y="1328641"/>
            <a:ext cx="19383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הוספת תמונה מקובץ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>
            <a:off x="3619500" y="629436"/>
            <a:ext cx="1473708" cy="1199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6720" y="260104"/>
            <a:ext cx="18790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שינוי מוסיקה בסרטון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V="1">
            <a:off x="2934312" y="1948760"/>
            <a:ext cx="1573680" cy="68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7624" y="2564194"/>
            <a:ext cx="14863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עיצוב של מילים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736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כתיבה בעברית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136122" y="952024"/>
            <a:ext cx="38138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מילים בעברית צריך לכתוב מהסוף להתחלה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3273" y="1953443"/>
            <a:ext cx="29642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פונטים אפשריים לכתיבה בעברית</a:t>
            </a:r>
            <a:endParaRPr lang="he-IL" dirty="0">
              <a:cs typeface="Assistant" panose="00000500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545" r="52465"/>
          <a:stretch/>
        </p:blipFill>
        <p:spPr>
          <a:xfrm>
            <a:off x="8515442" y="2633471"/>
            <a:ext cx="2838358" cy="33403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t="13066" r="53575" b="22533"/>
          <a:stretch/>
        </p:blipFill>
        <p:spPr>
          <a:xfrm>
            <a:off x="4113151" y="2633470"/>
            <a:ext cx="3949205" cy="3081529"/>
          </a:xfrm>
          <a:prstGeom prst="rect">
            <a:avLst/>
          </a:prstGeom>
        </p:spPr>
      </p:pic>
      <p:sp>
        <p:nvSpPr>
          <p:cNvPr id="7" name="דמעה 6">
            <a:hlinkClick r:id="rId4"/>
          </p:cNvPr>
          <p:cNvSpPr/>
          <p:nvPr/>
        </p:nvSpPr>
        <p:spPr>
          <a:xfrm>
            <a:off x="1136122" y="1453896"/>
            <a:ext cx="1762526" cy="795528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אתר שהופך מילים</a:t>
            </a:r>
          </a:p>
        </p:txBody>
      </p:sp>
      <p:cxnSp>
        <p:nvCxnSpPr>
          <p:cNvPr id="14" name="מחבר חץ ישר 13"/>
          <p:cNvCxnSpPr/>
          <p:nvPr/>
        </p:nvCxnSpPr>
        <p:spPr>
          <a:xfrm flipH="1">
            <a:off x="6296394" y="2414016"/>
            <a:ext cx="1229118" cy="2247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8031244" y="2414016"/>
            <a:ext cx="856724" cy="1380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6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171" y="2457450"/>
            <a:ext cx="5157216" cy="290093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הצגת הסרטון</a:t>
            </a:r>
            <a:endParaRPr lang="he-IL" dirty="0"/>
          </a:p>
        </p:txBody>
      </p:sp>
      <p:cxnSp>
        <p:nvCxnSpPr>
          <p:cNvPr id="4" name="מחבר חץ ישר 3"/>
          <p:cNvCxnSpPr/>
          <p:nvPr/>
        </p:nvCxnSpPr>
        <p:spPr>
          <a:xfrm>
            <a:off x="7275576" y="1956024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1387" y="1495163"/>
            <a:ext cx="37240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ללחוץ כאן, ולחכות עד שהסרטון שהכנו יוצג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415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98" y="1690688"/>
            <a:ext cx="6922008" cy="389363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צעד אחרון</a:t>
            </a:r>
            <a:endParaRPr lang="he-IL" dirty="0"/>
          </a:p>
        </p:txBody>
      </p:sp>
      <p:cxnSp>
        <p:nvCxnSpPr>
          <p:cNvPr id="4" name="מחבר חץ ישר 3"/>
          <p:cNvCxnSpPr/>
          <p:nvPr/>
        </p:nvCxnSpPr>
        <p:spPr>
          <a:xfrm>
            <a:off x="2624328" y="1123067"/>
            <a:ext cx="3496056" cy="17221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43664" y="753735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שיתוף </a:t>
            </a:r>
            <a:r>
              <a:rPr lang="he-IL" dirty="0">
                <a:cs typeface="Assistant" panose="00000500000000000000" pitchFamily="2" charset="-79"/>
              </a:rPr>
              <a:t>הסרטון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7172" y="2405751"/>
            <a:ext cx="15039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לינק של הסרטון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 flipH="1">
            <a:off x="7132320" y="2590417"/>
            <a:ext cx="3044952" cy="335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אליפסה 11">
            <a:hlinkClick r:id="rId3" action="ppaction://hlinksldjump"/>
          </p:cNvPr>
          <p:cNvSpPr/>
          <p:nvPr/>
        </p:nvSpPr>
        <p:spPr>
          <a:xfrm>
            <a:off x="10148601" y="3110746"/>
            <a:ext cx="1021080" cy="873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העתק/הדבק/בטל</a:t>
            </a:r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19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העתק/הדבק/בטל</a:t>
            </a:r>
            <a:endParaRPr lang="he-IL" dirty="0"/>
          </a:p>
        </p:txBody>
      </p:sp>
      <p:pic>
        <p:nvPicPr>
          <p:cNvPr id="13314" name="Picture 2" descr="http://www.nubelo.com/blog/wp-content/uploads/2013/03/ctrl-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17425"/>
            <a:ext cx="6096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861" y="1485981"/>
            <a:ext cx="25458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ללחוץ על שני המקשים ביחד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H="1" flipV="1">
            <a:off x="2438400" y="51054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20262" y="6275511"/>
            <a:ext cx="19415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ללחוץ עליו בלי לעזוב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6400800" y="2017425"/>
            <a:ext cx="2057400" cy="1859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5388924" y="1855314"/>
            <a:ext cx="1773877" cy="20218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7315200" y="2169824"/>
            <a:ext cx="2057400" cy="1859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26192" y="1985157"/>
            <a:ext cx="6928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r"/>
            <a:r>
              <a:rPr lang="he-IL" dirty="0">
                <a:cs typeface="Assistant" panose="00000500000000000000" pitchFamily="2" charset="-79"/>
              </a:rPr>
              <a:t>הדבק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0541" y="1617390"/>
            <a:ext cx="7216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r"/>
            <a:r>
              <a:rPr lang="he-IL" dirty="0">
                <a:cs typeface="Assistant" panose="00000500000000000000" pitchFamily="2" charset="-79"/>
              </a:rPr>
              <a:t>העתק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5850" y="1485981"/>
            <a:ext cx="5533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r"/>
            <a:r>
              <a:rPr lang="he-IL" dirty="0">
                <a:cs typeface="Assistant" panose="00000500000000000000" pitchFamily="2" charset="-79"/>
              </a:rPr>
              <a:t>בטל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84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פתיחת חשבון אי-מייל </a:t>
            </a:r>
            <a:r>
              <a:rPr lang="en-US" dirty="0" smtClean="0"/>
              <a:t>Gmail 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t="8986" r="28379" b="14136"/>
          <a:stretch/>
        </p:blipFill>
        <p:spPr bwMode="auto">
          <a:xfrm>
            <a:off x="4114800" y="1219201"/>
            <a:ext cx="3581400" cy="53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>
            <a:off x="4648201" y="5486400"/>
            <a:ext cx="914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4443" y="5301734"/>
            <a:ext cx="29658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לחיצה כאן יוצרת חשבון מייל חדש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89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1" r="51963" b="4545"/>
          <a:stretch/>
        </p:blipFill>
        <p:spPr bwMode="auto">
          <a:xfrm>
            <a:off x="5257800" y="228601"/>
            <a:ext cx="4034642" cy="57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1360" y="2514601"/>
            <a:ext cx="242887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שם משתמש וסיסמא חייב באנגלית</a:t>
            </a:r>
            <a:endParaRPr lang="he-IL" sz="1400" dirty="0">
              <a:cs typeface="Assistant" panose="00000500000000000000" pitchFamily="2" charset="-79"/>
            </a:endParaRPr>
          </a:p>
        </p:txBody>
      </p:sp>
      <p:sp>
        <p:nvSpPr>
          <p:cNvPr id="5" name="סוגר מסולסל ימני 4"/>
          <p:cNvSpPr/>
          <p:nvPr/>
        </p:nvSpPr>
        <p:spPr>
          <a:xfrm>
            <a:off x="6050230" y="1828800"/>
            <a:ext cx="27437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2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3242"/>
            <a:ext cx="10328317" cy="688124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3400" y="382905"/>
            <a:ext cx="3733800" cy="1143000"/>
          </a:xfrm>
        </p:spPr>
        <p:txBody>
          <a:bodyPr>
            <a:noAutofit/>
          </a:bodyPr>
          <a:lstStyle/>
          <a:p>
            <a:r>
              <a:rPr lang="he-IL" sz="5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  <a:t>להתראות </a:t>
            </a:r>
            <a:r>
              <a:rPr lang="en-US" sz="5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  <a:t/>
            </a:r>
            <a:br>
              <a:rPr lang="en-US" sz="5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69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400" dirty="0">
                <a:solidFill>
                  <a:srgbClr val="00B0F0"/>
                </a:solidFill>
              </a:rPr>
              <a:t>מה במדריך</a:t>
            </a:r>
            <a:endParaRPr lang="he-IL" sz="2400" dirty="0">
              <a:solidFill>
                <a:srgbClr val="00B0F0"/>
              </a:solidFill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4191000" cy="4191000"/>
          </a:xfrm>
        </p:spPr>
      </p:pic>
      <p:sp>
        <p:nvSpPr>
          <p:cNvPr id="5" name="מציין מיקום טקסט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he-IL" sz="2400" dirty="0">
                <a:solidFill>
                  <a:srgbClr val="FFC000"/>
                </a:solidFill>
                <a:hlinkClick r:id="rId3" action="ppaction://hlinksldjump"/>
              </a:rPr>
              <a:t>הרשמה לאתר</a:t>
            </a:r>
            <a:endParaRPr lang="he-IL" sz="24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he-IL" sz="2400" dirty="0">
                <a:solidFill>
                  <a:srgbClr val="FFC000"/>
                </a:solidFill>
                <a:hlinkClick r:id="rId4" action="ppaction://hlinksldjump"/>
              </a:rPr>
              <a:t>פתיחת סרטון</a:t>
            </a:r>
            <a:endParaRPr lang="he-IL" sz="24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he-IL" sz="2400" dirty="0">
                <a:solidFill>
                  <a:srgbClr val="FFC000"/>
                </a:solidFill>
                <a:hlinkClick r:id="rId5" action="ppaction://hlinksldjump"/>
              </a:rPr>
              <a:t>בחירת סגנון סרטון</a:t>
            </a:r>
            <a:endParaRPr lang="he-IL" sz="24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he-IL" sz="2400" dirty="0">
                <a:solidFill>
                  <a:srgbClr val="FFC000"/>
                </a:solidFill>
                <a:hlinkClick r:id="rId6" action="ppaction://hlinksldjump"/>
              </a:rPr>
              <a:t>הוספת תמונה ומילים</a:t>
            </a:r>
            <a:endParaRPr lang="he-IL" sz="24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he-IL" sz="2400" dirty="0">
                <a:solidFill>
                  <a:srgbClr val="FFC000"/>
                </a:solidFill>
                <a:hlinkClick r:id="rId7" action="ppaction://hlinksldjump"/>
              </a:rPr>
              <a:t>הצגת סרטון</a:t>
            </a:r>
            <a:endParaRPr lang="he-IL" sz="24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he-IL" sz="2400" dirty="0">
                <a:solidFill>
                  <a:srgbClr val="FFC000"/>
                </a:solidFill>
                <a:hlinkClick r:id="rId8" action="ppaction://hlinksldjump"/>
              </a:rPr>
              <a:t>שיתוף סרטון</a:t>
            </a:r>
            <a:endParaRPr lang="he-IL" sz="24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endParaRPr lang="he-IL" sz="2400" dirty="0"/>
          </a:p>
          <a:p>
            <a:pPr marL="342900" indent="-342900">
              <a:buAutoNum type="arabicPeriod"/>
            </a:pP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663300"/>
                </a:solidFill>
              </a:rPr>
              <a:t>פתיחת חשבון </a:t>
            </a:r>
            <a:r>
              <a:rPr lang="he-IL" sz="2000" dirty="0" err="1">
                <a:solidFill>
                  <a:srgbClr val="663300"/>
                </a:solidFill>
              </a:rPr>
              <a:t>ג'ימייל</a:t>
            </a:r>
            <a:endParaRPr lang="he-IL" sz="2000" dirty="0">
              <a:solidFill>
                <a:srgbClr val="6633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663300"/>
                </a:solidFill>
              </a:rPr>
              <a:t>העתק/הדבק/בטל</a:t>
            </a:r>
            <a:endParaRPr lang="he-IL" sz="2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8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כניסה לאתר</a:t>
            </a:r>
            <a:br>
              <a:rPr lang="he-IL" dirty="0"/>
            </a:br>
            <a:r>
              <a:rPr lang="en-US" dirty="0">
                <a:hlinkClick r:id="rId2"/>
              </a:rPr>
              <a:t>http://animoto.com/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he-IL" dirty="0" smtClean="0"/>
              <a:t>יצירת סרטונים בקלות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15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הרשמה לאתר 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14852"/>
          <a:stretch/>
        </p:blipFill>
        <p:spPr bwMode="auto">
          <a:xfrm>
            <a:off x="2073234" y="1752600"/>
            <a:ext cx="5905500" cy="36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H="1" flipV="1">
            <a:off x="6781800" y="1953908"/>
            <a:ext cx="1600200" cy="332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25498" y="2198132"/>
            <a:ext cx="24096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הרשמה לאתר בלחיצה כאן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92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10106" r="10158" b="17922"/>
          <a:stretch/>
        </p:blipFill>
        <p:spPr bwMode="auto">
          <a:xfrm>
            <a:off x="4038601" y="1137346"/>
            <a:ext cx="6248398" cy="469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8981" y="2860758"/>
            <a:ext cx="1771639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>
                <a:cs typeface="Assistant" panose="00000500000000000000" pitchFamily="2" charset="-79"/>
              </a:rPr>
              <a:t>כאן לכתוב את האי-מייל שלך</a:t>
            </a:r>
            <a:endParaRPr lang="he-IL" sz="1200" dirty="0">
              <a:cs typeface="Assistant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4936" y="3346619"/>
            <a:ext cx="1492716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>
                <a:cs typeface="Assistant" panose="00000500000000000000" pitchFamily="2" charset="-79"/>
              </a:rPr>
              <a:t>כאן לכתוב שם באנגלית</a:t>
            </a:r>
            <a:endParaRPr lang="he-IL" sz="1200" dirty="0">
              <a:cs typeface="Assistant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5010" y="3781665"/>
            <a:ext cx="2246128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>
                <a:cs typeface="Assistant" panose="00000500000000000000" pitchFamily="2" charset="-79"/>
              </a:rPr>
              <a:t>כאן לכתוב סיסמא של המייל באנגלית</a:t>
            </a:r>
            <a:endParaRPr lang="he-IL" sz="1200" dirty="0">
              <a:cs typeface="Assistant" panose="00000500000000000000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9267" y="4211064"/>
            <a:ext cx="2488181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>
                <a:cs typeface="Assistant" panose="00000500000000000000" pitchFamily="2" charset="-79"/>
              </a:rPr>
              <a:t>כאן לכתוב שוב סיסמא של המייל באנגלית</a:t>
            </a:r>
            <a:endParaRPr lang="he-IL" sz="1200" dirty="0">
              <a:cs typeface="Assistant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3904" y="4645682"/>
            <a:ext cx="252024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>
                <a:cs typeface="Assistant" panose="00000500000000000000" pitchFamily="2" charset="-79"/>
              </a:rPr>
              <a:t>לפתוח את החץ ולבחור אחד לפני האחרון </a:t>
            </a:r>
            <a:r>
              <a:rPr lang="he-IL" sz="1200" dirty="0">
                <a:cs typeface="Assistant" panose="00000500000000000000" pitchFamily="2" charset="-79"/>
              </a:rPr>
              <a:t> 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828801" y="3999351"/>
            <a:ext cx="251460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>
                <a:cs typeface="Assistant" panose="00000500000000000000" pitchFamily="2" charset="-79"/>
              </a:rPr>
              <a:t>הוראות לפתיחת חשבון מייל חדש בלחיצה כאן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94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הרשמה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 flipH="1" flipV="1">
            <a:off x="8180832" y="4157612"/>
            <a:ext cx="1600200" cy="332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81032" y="4305038"/>
            <a:ext cx="11865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לבחור חינוך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060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80" y="1600200"/>
            <a:ext cx="7360920" cy="414051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מסך פתיחה</a:t>
            </a: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8533492" y="3670459"/>
            <a:ext cx="10668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0972" y="5984486"/>
            <a:ext cx="28825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לחיצה כאן יוצרת סרטון </a:t>
            </a:r>
            <a:r>
              <a:rPr lang="he-IL" dirty="0" smtClean="0">
                <a:cs typeface="Assistant" panose="00000500000000000000" pitchFamily="2" charset="-79"/>
              </a:rPr>
              <a:t>חדש מ 0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464" y="2790182"/>
            <a:ext cx="30074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מומלץ לבחור תבנית של סרטון ממה </a:t>
            </a:r>
            <a:r>
              <a:rPr lang="he-IL" dirty="0" err="1" smtClean="0">
                <a:cs typeface="Assistant" panose="00000500000000000000" pitchFamily="2" charset="-79"/>
              </a:rPr>
              <a:t>שהתאר</a:t>
            </a:r>
            <a:r>
              <a:rPr lang="he-IL" dirty="0" smtClean="0">
                <a:cs typeface="Assistant" panose="00000500000000000000" pitchFamily="2" charset="-79"/>
              </a:rPr>
              <a:t> נותן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464" y="3670459"/>
            <a:ext cx="30074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תבניות כאן או כאן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V="1">
            <a:off x="3190407" y="3629024"/>
            <a:ext cx="604353" cy="2967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3290932" y="4081226"/>
            <a:ext cx="2805068" cy="329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he-IL" dirty="0" smtClean="0"/>
              <a:t>בחירת סגנון הסרטון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1417638"/>
            <a:ext cx="6876288" cy="3867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9756" y="2057400"/>
            <a:ext cx="24272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אישור התבנית לסרטון שלך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 flipH="1">
            <a:off x="6062472" y="2496312"/>
            <a:ext cx="1938528" cy="1676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אליפסה 5"/>
          <p:cNvSpPr/>
          <p:nvPr/>
        </p:nvSpPr>
        <p:spPr>
          <a:xfrm>
            <a:off x="6362700" y="3543300"/>
            <a:ext cx="12192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08" y="1059560"/>
            <a:ext cx="7187184" cy="4042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2614" y="1131998"/>
            <a:ext cx="196720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הוספת תמונות משלך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7192044" y="1497758"/>
            <a:ext cx="1938528" cy="1676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966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313</Words>
  <Application>Microsoft Office PowerPoint</Application>
  <PresentationFormat>מסך רחב</PresentationFormat>
  <Paragraphs>68</Paragraphs>
  <Slides>17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4" baseType="lpstr">
      <vt:lpstr>Arial</vt:lpstr>
      <vt:lpstr>Assistant</vt:lpstr>
      <vt:lpstr>Busta</vt:lpstr>
      <vt:lpstr>Calibri</vt:lpstr>
      <vt:lpstr>Calibri Light</vt:lpstr>
      <vt:lpstr>Petel</vt:lpstr>
      <vt:lpstr>ערכת נושא Office</vt:lpstr>
      <vt:lpstr> </vt:lpstr>
      <vt:lpstr>מה במדריך</vt:lpstr>
      <vt:lpstr>כניסה לאתר http://animoto.com/ </vt:lpstr>
      <vt:lpstr>הרשמה לאתר </vt:lpstr>
      <vt:lpstr>מצגת של PowerPoint</vt:lpstr>
      <vt:lpstr>המשך הרשמה</vt:lpstr>
      <vt:lpstr>מסך פתיחה</vt:lpstr>
      <vt:lpstr>בחירת סגנון הסרטון</vt:lpstr>
      <vt:lpstr>מצגת של PowerPoint</vt:lpstr>
      <vt:lpstr>מצגת של PowerPoint</vt:lpstr>
      <vt:lpstr>כתיבה בעברית</vt:lpstr>
      <vt:lpstr>הצגת הסרטון</vt:lpstr>
      <vt:lpstr>צעד אחרון</vt:lpstr>
      <vt:lpstr>העתק/הדבק/בטל</vt:lpstr>
      <vt:lpstr> פתיחת חשבון אי-מייל Gmail </vt:lpstr>
      <vt:lpstr>מצגת של PowerPoint</vt:lpstr>
      <vt:lpstr>להתראות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דפנה סתר</dc:creator>
  <cp:lastModifiedBy>דפנה סתר</cp:lastModifiedBy>
  <cp:revision>1</cp:revision>
  <dcterms:created xsi:type="dcterms:W3CDTF">2020-12-26T09:24:32Z</dcterms:created>
  <dcterms:modified xsi:type="dcterms:W3CDTF">2020-12-26T09:39:31Z</dcterms:modified>
</cp:coreProperties>
</file>