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6" r:id="rId9"/>
    <p:sldId id="275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ssistant" panose="00000500000000000000" pitchFamily="2" charset="-79"/>
              </a:defRPr>
            </a:lvl1pPr>
          </a:lstStyle>
          <a:p>
            <a:fld id="{B429AB85-362D-446D-8FC0-98F86A19D301}" type="datetimeFigureOut">
              <a:rPr lang="he-IL" smtClean="0"/>
              <a:pPr/>
              <a:t>ו'/טבת/תשפ"א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ssistant" panose="00000500000000000000" pitchFamily="2" charset="-79"/>
              </a:defRPr>
            </a:lvl1pPr>
          </a:lstStyle>
          <a:p>
            <a:fld id="{A3D7ABD8-AADF-4CEC-863C-C4BC6C7E13C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448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0D4EC-4908-4667-B488-16139CD4ED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כמה מילים לסיכום. 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"מאוד נהניתי היום", "שמחתי לראות ש...", היה לי לא נעים כאשר...", "אני מבקש שלפעם הבאה תגיעו בזמן", "אני רואה שהיה לכם כיף היום ואני שמח על כך...".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זה חשוב לילדים לקבל את הפידבק שלכם + את התחושה שלכם.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dirty="0" smtClean="0"/>
              <a:t>כל הכבוד!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5BC7-D38B-44CD-A33F-6043C2700A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המתנדב/ת</a:t>
            </a:r>
            <a:r>
              <a:rPr lang="he-IL" baseline="0" dirty="0" smtClean="0"/>
              <a:t> פותח/ת חשבון מייל לכל ילד/ה מהצימוד שצריך מייל לשימוש בכלים אלו.</a:t>
            </a:r>
          </a:p>
          <a:p>
            <a:pPr algn="r" rtl="1"/>
            <a:r>
              <a:rPr lang="he-IL" b="1" baseline="0" dirty="0" smtClean="0"/>
              <a:t>חשוב</a:t>
            </a:r>
            <a:r>
              <a:rPr lang="he-IL" baseline="0" dirty="0" smtClean="0"/>
              <a:t>: המתנדב/ת </a:t>
            </a:r>
            <a:r>
              <a:rPr lang="he-IL" baseline="0" dirty="0" err="1" smtClean="0"/>
              <a:t>מעדכנ</a:t>
            </a:r>
            <a:r>
              <a:rPr lang="he-IL" baseline="0" dirty="0" smtClean="0"/>
              <a:t>/ת את הרכזת בשם </a:t>
            </a:r>
            <a:r>
              <a:rPr lang="he-IL" b="1" baseline="0" dirty="0" smtClean="0"/>
              <a:t>בכתובת המייל</a:t>
            </a:r>
            <a:r>
              <a:rPr lang="he-IL" baseline="0" dirty="0" smtClean="0"/>
              <a:t> </a:t>
            </a:r>
            <a:r>
              <a:rPr lang="he-IL" b="1" baseline="0" dirty="0" smtClean="0"/>
              <a:t>והסיסמא</a:t>
            </a:r>
            <a:r>
              <a:rPr lang="he-IL" baseline="0" dirty="0" smtClean="0"/>
              <a:t> של הילד/ה. המתנדב/ת שומר/ת אצלו/ה את המייל והסיסמא של כל ילד/ה. 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C486-8232-484E-8FB1-9AECEE0125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9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5EF0-54DE-4E1B-B77F-C6EBF8FA0777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0AD4-C538-4F14-8238-F5FA825265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801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5EF0-54DE-4E1B-B77F-C6EBF8FA0777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0AD4-C538-4F14-8238-F5FA825265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138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5EF0-54DE-4E1B-B77F-C6EBF8FA0777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0AD4-C538-4F14-8238-F5FA825265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330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D354-8AD1-4A51-96CA-4236E3904F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EC-1702-4F34-B261-537666B5A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7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5EF0-54DE-4E1B-B77F-C6EBF8FA0777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0AD4-C538-4F14-8238-F5FA825265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77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5EF0-54DE-4E1B-B77F-C6EBF8FA0777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0AD4-C538-4F14-8238-F5FA825265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720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5EF0-54DE-4E1B-B77F-C6EBF8FA0777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0AD4-C538-4F14-8238-F5FA825265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331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5EF0-54DE-4E1B-B77F-C6EBF8FA0777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0AD4-C538-4F14-8238-F5FA825265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482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5EF0-54DE-4E1B-B77F-C6EBF8FA0777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0AD4-C538-4F14-8238-F5FA825265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311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5EF0-54DE-4E1B-B77F-C6EBF8FA0777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0AD4-C538-4F14-8238-F5FA825265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802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5EF0-54DE-4E1B-B77F-C6EBF8FA0777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0AD4-C538-4F14-8238-F5FA825265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237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5EF0-54DE-4E1B-B77F-C6EBF8FA0777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0AD4-C538-4F14-8238-F5FA825265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787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ssistant" panose="00000500000000000000" pitchFamily="2" charset="-79"/>
              </a:defRPr>
            </a:lvl1pPr>
          </a:lstStyle>
          <a:p>
            <a:fld id="{94405EF0-54DE-4E1B-B77F-C6EBF8FA0777}" type="datetimeFigureOut">
              <a:rPr lang="he-IL" smtClean="0"/>
              <a:pPr/>
              <a:t>ו'/טבת/תשפ"א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ssistant" panose="00000500000000000000" pitchFamily="2" charset="-79"/>
              </a:defRPr>
            </a:lvl1pPr>
          </a:lstStyle>
          <a:p>
            <a:fld id="{12A70AD4-C538-4F14-8238-F5FA825265B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608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ssistant" panose="00000500000000000000" pitchFamily="2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ssistant" panose="00000500000000000000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ssistant" panose="00000500000000000000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ssistant" panose="00000500000000000000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ssistant" panose="00000500000000000000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ssistant" panose="00000500000000000000" pitchFamily="2" charset="-79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jumper.com/joinClass/2138008" TargetMode="External"/><Relationship Id="rId2" Type="http://schemas.openxmlformats.org/officeDocument/2006/relationships/hyperlink" Target="http://www.storyjumper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slide" Target="slide7.xml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3666" y="3048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dirty="0">
                <a:latin typeface="Petel" pitchFamily="2" charset="-79"/>
                <a:cs typeface="Petel" pitchFamily="2" charset="-79"/>
              </a:rPr>
              <a:t>מדריך</a:t>
            </a:r>
            <a:endParaRPr lang="he-IL" dirty="0">
              <a:latin typeface="Petel" pitchFamily="2" charset="-79"/>
              <a:cs typeface="Petel" pitchFamily="2" charset="-79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828801"/>
            <a:ext cx="3352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>ברוכים הבאים וברוכות הבאות </a:t>
            </a:r>
            <a:r>
              <a:rPr lang="he-I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Petel" pitchFamily="2" charset="-79"/>
                <a:cs typeface="Petel" pitchFamily="2" charset="-79"/>
              </a:rPr>
              <a:t>למדריך "קדימה לעתיד"</a:t>
            </a:r>
            <a:endParaRPr lang="he-IL" sz="3600" dirty="0">
              <a:solidFill>
                <a:srgbClr val="00B0F0"/>
              </a:solidFill>
              <a:cs typeface="Assistant" panose="00000500000000000000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4205764" cy="4955244"/>
          </a:xfrm>
          <a:prstGeom prst="rect">
            <a:avLst/>
          </a:prstGeom>
        </p:spPr>
      </p:pic>
      <p:pic>
        <p:nvPicPr>
          <p:cNvPr id="1026" name="Picture 2" descr="http://2.bp.blogspot.com/-NAp7PNv27tQ/T_LUawYDVNI/AAAAAAAAAfk/Pl09WvXaD60/s1600/storyjump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1"/>
            <a:ext cx="23812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313" y="1891985"/>
            <a:ext cx="7287948" cy="409947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53550" y="346649"/>
            <a:ext cx="8229600" cy="1143000"/>
          </a:xfrm>
        </p:spPr>
        <p:txBody>
          <a:bodyPr/>
          <a:lstStyle/>
          <a:p>
            <a:r>
              <a:rPr lang="he-IL" dirty="0" smtClean="0"/>
              <a:t>הוספת מילים</a:t>
            </a:r>
            <a:endParaRPr lang="he-IL" dirty="0"/>
          </a:p>
        </p:txBody>
      </p:sp>
      <p:sp>
        <p:nvSpPr>
          <p:cNvPr id="6" name="סוגר מסולסל שמאלי 5"/>
          <p:cNvSpPr/>
          <p:nvPr/>
        </p:nvSpPr>
        <p:spPr>
          <a:xfrm>
            <a:off x="2642756" y="2514600"/>
            <a:ext cx="685800" cy="33528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251" y="3749204"/>
            <a:ext cx="97674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>
                <a:cs typeface="Assistant" panose="00000500000000000000" pitchFamily="2" charset="-79"/>
              </a:rPr>
              <a:t>לבחור מסגרת למילים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 flipH="1">
            <a:off x="6533606" y="2684620"/>
            <a:ext cx="863890" cy="887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84250" y="2253734"/>
            <a:ext cx="112883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כאן כותבים</a:t>
            </a:r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11" name="סוגר מסולסל שמאלי 10"/>
          <p:cNvSpPr/>
          <p:nvPr/>
        </p:nvSpPr>
        <p:spPr>
          <a:xfrm rot="5400000">
            <a:off x="5733134" y="1734466"/>
            <a:ext cx="347327" cy="1907594"/>
          </a:xfrm>
          <a:prstGeom prst="leftBrace">
            <a:avLst>
              <a:gd name="adj1" fmla="val 8333"/>
              <a:gd name="adj2" fmla="val 5062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1308" y="2145268"/>
            <a:ext cx="99097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400" dirty="0">
                <a:cs typeface="Assistant" panose="00000500000000000000" pitchFamily="2" charset="-79"/>
              </a:rPr>
              <a:t>עיצוב מילים</a:t>
            </a:r>
            <a:endParaRPr lang="he-IL" sz="1400" dirty="0">
              <a:cs typeface="Assistant" panose="00000500000000000000" pitchFamily="2" charset="-79"/>
            </a:endParaRPr>
          </a:p>
        </p:txBody>
      </p:sp>
      <p:cxnSp>
        <p:nvCxnSpPr>
          <p:cNvPr id="14" name="מחבר חץ ישר 13"/>
          <p:cNvCxnSpPr/>
          <p:nvPr/>
        </p:nvCxnSpPr>
        <p:spPr>
          <a:xfrm flipH="1" flipV="1">
            <a:off x="6324600" y="3048000"/>
            <a:ext cx="1600200" cy="701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H="1" flipV="1">
            <a:off x="5467720" y="3048000"/>
            <a:ext cx="1143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H="1" flipV="1">
            <a:off x="5906796" y="3048000"/>
            <a:ext cx="836904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H="1" flipV="1">
            <a:off x="5668431" y="3113319"/>
            <a:ext cx="345774" cy="1725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24801" y="3744547"/>
            <a:ext cx="798617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400" dirty="0">
                <a:cs typeface="Assistant" panose="00000500000000000000" pitchFamily="2" charset="-79"/>
              </a:rPr>
              <a:t>צבע רקע</a:t>
            </a:r>
            <a:endParaRPr lang="he-IL" sz="1400" dirty="0">
              <a:cs typeface="Assistant" panose="00000500000000000000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6233" y="4856846"/>
            <a:ext cx="901209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400" dirty="0">
                <a:cs typeface="Assistant" panose="00000500000000000000" pitchFamily="2" charset="-79"/>
              </a:rPr>
              <a:t>צבע מילים</a:t>
            </a:r>
            <a:endParaRPr lang="he-IL" sz="1400" dirty="0">
              <a:cs typeface="Assistant" panose="00000500000000000000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1" y="5127454"/>
            <a:ext cx="516487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400" dirty="0">
                <a:cs typeface="Assistant" panose="00000500000000000000" pitchFamily="2" charset="-79"/>
              </a:rPr>
              <a:t>בולט</a:t>
            </a:r>
            <a:endParaRPr lang="he-IL" sz="1400" dirty="0">
              <a:cs typeface="Assistant" panose="00000500000000000000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54318" y="5281343"/>
            <a:ext cx="91403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400" dirty="0">
                <a:cs typeface="Assistant" panose="00000500000000000000" pitchFamily="2" charset="-79"/>
              </a:rPr>
              <a:t>גודל מילים</a:t>
            </a:r>
            <a:endParaRPr lang="he-IL" sz="1400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072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367" y="1380743"/>
            <a:ext cx="7287769" cy="409937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41192" y="53030"/>
            <a:ext cx="8229600" cy="1143000"/>
          </a:xfrm>
        </p:spPr>
        <p:txBody>
          <a:bodyPr/>
          <a:lstStyle/>
          <a:p>
            <a:r>
              <a:rPr lang="he-IL" dirty="0" smtClean="0"/>
              <a:t>דפים- מעבר, מחיקה והוספה</a:t>
            </a:r>
            <a:endParaRPr lang="he-IL" dirty="0"/>
          </a:p>
        </p:txBody>
      </p:sp>
      <p:cxnSp>
        <p:nvCxnSpPr>
          <p:cNvPr id="4" name="מחבר חץ ישר 3"/>
          <p:cNvCxnSpPr/>
          <p:nvPr/>
        </p:nvCxnSpPr>
        <p:spPr>
          <a:xfrm flipV="1">
            <a:off x="3139440" y="4913802"/>
            <a:ext cx="2014191" cy="1287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35235" y="6201285"/>
            <a:ext cx="199285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דפדוף קדימה ואחורה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V="1">
            <a:off x="3441192" y="4708566"/>
            <a:ext cx="1828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33196" y="5284133"/>
            <a:ext cx="110799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מחיקת דף</a:t>
            </a:r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4422" y="6183664"/>
            <a:ext cx="9012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דף נוסף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18" name="מחבר חץ ישר 17"/>
          <p:cNvCxnSpPr/>
          <p:nvPr/>
        </p:nvCxnSpPr>
        <p:spPr>
          <a:xfrm flipH="1" flipV="1">
            <a:off x="7347688" y="4951489"/>
            <a:ext cx="1439696" cy="1434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8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004" y="1626088"/>
            <a:ext cx="6755991" cy="380024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48968" y="70104"/>
            <a:ext cx="8229600" cy="1143000"/>
          </a:xfrm>
        </p:spPr>
        <p:txBody>
          <a:bodyPr/>
          <a:lstStyle/>
          <a:p>
            <a:r>
              <a:rPr lang="he-IL" dirty="0" smtClean="0"/>
              <a:t>שמירת ספרון</a:t>
            </a:r>
            <a:endParaRPr lang="he-IL" dirty="0"/>
          </a:p>
        </p:txBody>
      </p:sp>
      <p:cxnSp>
        <p:nvCxnSpPr>
          <p:cNvPr id="4" name="מחבר חץ ישר 3"/>
          <p:cNvCxnSpPr/>
          <p:nvPr/>
        </p:nvCxnSpPr>
        <p:spPr>
          <a:xfrm flipH="1" flipV="1">
            <a:off x="8110728" y="2331720"/>
            <a:ext cx="2587752" cy="9875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20011" y="3341544"/>
            <a:ext cx="75693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שמירה</a:t>
            </a:r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543" y="641604"/>
            <a:ext cx="69923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שיתוף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10" name="מחבר חץ ישר 9"/>
          <p:cNvCxnSpPr>
            <a:stCxn id="9" idx="2"/>
          </p:cNvCxnSpPr>
          <p:nvPr/>
        </p:nvCxnSpPr>
        <p:spPr>
          <a:xfrm>
            <a:off x="3985158" y="1010936"/>
            <a:ext cx="1556106" cy="122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08159" y="1200126"/>
            <a:ext cx="363593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להזמין מישהו אחר לעבוד על הספרון שלך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14" name="מחבר חץ ישר 13"/>
          <p:cNvCxnSpPr/>
          <p:nvPr/>
        </p:nvCxnSpPr>
        <p:spPr>
          <a:xfrm flipH="1">
            <a:off x="6737751" y="1691640"/>
            <a:ext cx="3140817" cy="64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5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368" y="1504188"/>
            <a:ext cx="6217920" cy="3497580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>
            <a:off x="3071664" y="2685678"/>
            <a:ext cx="3603456" cy="7433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1" y="2204865"/>
            <a:ext cx="144856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cs typeface="Assistant" panose="00000500000000000000" pitchFamily="2" charset="-79"/>
              </a:rPr>
              <a:t>שיתוף הספר עם אחרים על ידי העתקת הקישור ושליחתו</a:t>
            </a:r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453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3242"/>
            <a:ext cx="10328317" cy="688124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43400" y="382905"/>
            <a:ext cx="3733800" cy="1143000"/>
          </a:xfrm>
        </p:spPr>
        <p:txBody>
          <a:bodyPr>
            <a:noAutofit/>
          </a:bodyPr>
          <a:lstStyle/>
          <a:p>
            <a:r>
              <a:rPr lang="he-IL" sz="5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cs typeface="Busta" pitchFamily="2" charset="-79"/>
              </a:rPr>
              <a:t>להתראות </a:t>
            </a:r>
            <a:r>
              <a:rPr lang="en-US" sz="5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cs typeface="Busta" pitchFamily="2" charset="-79"/>
              </a:rPr>
              <a:t/>
            </a:r>
            <a:br>
              <a:rPr lang="en-US" sz="5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cs typeface="Busta" pitchFamily="2" charset="-79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24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2704" y="133887"/>
            <a:ext cx="8229600" cy="1143000"/>
          </a:xfrm>
        </p:spPr>
        <p:txBody>
          <a:bodyPr/>
          <a:lstStyle/>
          <a:p>
            <a:r>
              <a:rPr lang="he-IL" dirty="0" smtClean="0"/>
              <a:t>העתק/הדבק/בטל</a:t>
            </a:r>
            <a:endParaRPr lang="he-IL" dirty="0"/>
          </a:p>
        </p:txBody>
      </p:sp>
      <p:pic>
        <p:nvPicPr>
          <p:cNvPr id="13314" name="Picture 2" descr="http://www.nubelo.com/blog/wp-content/uploads/2013/03/ctrl-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17425"/>
            <a:ext cx="6096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861" y="1485981"/>
            <a:ext cx="25458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ללחוץ על שני המקשים ביחד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H="1" flipV="1">
            <a:off x="2438400" y="5105400"/>
            <a:ext cx="533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20262" y="6275511"/>
            <a:ext cx="19415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ללחוץ עליו בלי לעזוב</a:t>
            </a:r>
            <a:endParaRPr lang="he-IL" dirty="0">
              <a:cs typeface="Assistant" panose="00000500000000000000" pitchFamily="2" charset="-79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6400800" y="2017425"/>
            <a:ext cx="2057400" cy="1859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5388924" y="1855314"/>
            <a:ext cx="1773877" cy="20218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H="1">
            <a:off x="7315200" y="2169824"/>
            <a:ext cx="2057400" cy="1859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26192" y="1985157"/>
            <a:ext cx="69281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r"/>
            <a:r>
              <a:rPr lang="he-IL" dirty="0">
                <a:cs typeface="Assistant" panose="00000500000000000000" pitchFamily="2" charset="-79"/>
              </a:rPr>
              <a:t>הדבק</a:t>
            </a:r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0541" y="1617390"/>
            <a:ext cx="7216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r"/>
            <a:r>
              <a:rPr lang="he-IL" dirty="0">
                <a:cs typeface="Assistant" panose="00000500000000000000" pitchFamily="2" charset="-79"/>
              </a:rPr>
              <a:t>העתק</a:t>
            </a:r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5850" y="1485981"/>
            <a:ext cx="5533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r"/>
            <a:r>
              <a:rPr lang="he-IL" dirty="0">
                <a:cs typeface="Assistant" panose="00000500000000000000" pitchFamily="2" charset="-79"/>
              </a:rPr>
              <a:t>בטל</a:t>
            </a:r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94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פתיחת חשבון אי-מייל </a:t>
            </a:r>
            <a:r>
              <a:rPr lang="en-US" dirty="0" smtClean="0"/>
              <a:t>Gmail </a:t>
            </a:r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9" t="8986" r="28379" b="14136"/>
          <a:stretch/>
        </p:blipFill>
        <p:spPr bwMode="auto">
          <a:xfrm>
            <a:off x="4114800" y="1219201"/>
            <a:ext cx="3581400" cy="538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>
            <a:off x="4648201" y="5486400"/>
            <a:ext cx="9143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14443" y="5301734"/>
            <a:ext cx="29658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לחיצה כאן יוצרת חשבון מייל חדש</a:t>
            </a:r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59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1" r="51963" b="4545"/>
          <a:stretch/>
        </p:blipFill>
        <p:spPr bwMode="auto">
          <a:xfrm>
            <a:off x="5257800" y="228601"/>
            <a:ext cx="4034642" cy="57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1360" y="2514601"/>
            <a:ext cx="242887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sz="1400" dirty="0">
                <a:cs typeface="Assistant" panose="00000500000000000000" pitchFamily="2" charset="-79"/>
              </a:rPr>
              <a:t>שם משתמש וסיסמא חייב באנגלית</a:t>
            </a:r>
            <a:endParaRPr lang="he-IL" sz="1400" dirty="0">
              <a:cs typeface="Assistant" panose="00000500000000000000" pitchFamily="2" charset="-79"/>
            </a:endParaRPr>
          </a:p>
        </p:txBody>
      </p:sp>
      <p:sp>
        <p:nvSpPr>
          <p:cNvPr id="5" name="סוגר מסולסל ימני 4"/>
          <p:cNvSpPr/>
          <p:nvPr/>
        </p:nvSpPr>
        <p:spPr>
          <a:xfrm>
            <a:off x="6050230" y="1828800"/>
            <a:ext cx="27437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03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כניסה לאתר </a:t>
            </a:r>
            <a:br>
              <a:rPr lang="he-IL" dirty="0" smtClean="0"/>
            </a:br>
            <a:r>
              <a:rPr lang="en-US" dirty="0" smtClean="0">
                <a:hlinkClick r:id="rId2"/>
              </a:rPr>
              <a:t>www.storyjumper.com</a:t>
            </a:r>
            <a:endParaRPr lang="he-IL" dirty="0"/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>
          <a:xfrm>
            <a:off x="1389888" y="3602038"/>
            <a:ext cx="9278112" cy="2881058"/>
          </a:xfrm>
        </p:spPr>
        <p:txBody>
          <a:bodyPr>
            <a:normAutofit/>
          </a:bodyPr>
          <a:lstStyle/>
          <a:p>
            <a:r>
              <a:rPr lang="he-IL" dirty="0" smtClean="0"/>
              <a:t>יצירת ספרון </a:t>
            </a:r>
            <a:r>
              <a:rPr lang="he-IL" dirty="0" smtClean="0"/>
              <a:t>דיגיטלי</a:t>
            </a:r>
          </a:p>
          <a:p>
            <a:endParaRPr lang="he-IL" dirty="0"/>
          </a:p>
          <a:p>
            <a:r>
              <a:rPr lang="he-IL" dirty="0" smtClean="0"/>
              <a:t>כניסה "לכיתה של קדימה" כאן: </a:t>
            </a:r>
          </a:p>
          <a:p>
            <a:r>
              <a:rPr lang="en-US" dirty="0" smtClean="0">
                <a:hlinkClick r:id="rId3"/>
              </a:rPr>
              <a:t>https://www.storyjumper.com/joinClass/2138008</a:t>
            </a:r>
            <a:endParaRPr lang="en-US" dirty="0" smtClean="0"/>
          </a:p>
          <a:p>
            <a:r>
              <a:rPr lang="he-IL" dirty="0" smtClean="0"/>
              <a:t>סיסמא 12390</a:t>
            </a:r>
          </a:p>
          <a:p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39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2400" dirty="0">
                <a:solidFill>
                  <a:srgbClr val="C00000"/>
                </a:solidFill>
              </a:rPr>
              <a:t>מה במדריך</a:t>
            </a:r>
            <a:endParaRPr lang="he-IL" sz="2400" dirty="0">
              <a:solidFill>
                <a:srgbClr val="C00000"/>
              </a:solidFill>
            </a:endParaRPr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66800"/>
            <a:ext cx="4953000" cy="4953000"/>
          </a:xfrm>
        </p:spPr>
      </p:pic>
      <p:sp>
        <p:nvSpPr>
          <p:cNvPr id="6" name="מציין מיקום טקסט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he-IL" sz="2000" dirty="0">
                <a:solidFill>
                  <a:srgbClr val="C00000"/>
                </a:solidFill>
                <a:hlinkClick r:id="rId3" action="ppaction://hlinksldjump"/>
              </a:rPr>
              <a:t>הרשמה לאתר</a:t>
            </a:r>
            <a:endParaRPr lang="he-IL" sz="2000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2000" dirty="0">
                <a:solidFill>
                  <a:srgbClr val="C00000"/>
                </a:solidFill>
                <a:hlinkClick r:id="rId4" action="ppaction://hlinksldjump"/>
              </a:rPr>
              <a:t>יצירת ספרון</a:t>
            </a:r>
            <a:endParaRPr lang="he-IL" sz="2000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2000" dirty="0">
                <a:solidFill>
                  <a:srgbClr val="C00000"/>
                </a:solidFill>
                <a:hlinkClick r:id="rId5" action="ppaction://hlinksldjump"/>
              </a:rPr>
              <a:t>הוספה חפצים, רקע, תמונה מקובץ</a:t>
            </a:r>
            <a:endParaRPr lang="he-IL" sz="2000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2000" dirty="0">
                <a:solidFill>
                  <a:srgbClr val="C00000"/>
                </a:solidFill>
                <a:hlinkClick r:id="rId6" action="ppaction://hlinksldjump"/>
              </a:rPr>
              <a:t>הוספת מילים</a:t>
            </a:r>
            <a:endParaRPr lang="he-IL" sz="2000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2000" dirty="0">
                <a:solidFill>
                  <a:srgbClr val="C00000"/>
                </a:solidFill>
                <a:hlinkClick r:id="rId7" action="ppaction://hlinksldjump"/>
              </a:rPr>
              <a:t>דפים- מעבר, מחיקה, הוספה</a:t>
            </a:r>
            <a:endParaRPr lang="he-IL" sz="2000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2000" dirty="0">
                <a:solidFill>
                  <a:srgbClr val="C00000"/>
                </a:solidFill>
                <a:hlinkClick r:id="rId8" action="ppaction://hlinksldjump"/>
              </a:rPr>
              <a:t>שמירת ספרון</a:t>
            </a:r>
            <a:endParaRPr lang="he-IL" sz="2000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2000" dirty="0">
                <a:solidFill>
                  <a:srgbClr val="C00000"/>
                </a:solidFill>
                <a:hlinkClick r:id="rId9" action="ppaction://hlinksldjump"/>
              </a:rPr>
              <a:t>פרסום ספרון</a:t>
            </a:r>
            <a:endParaRPr lang="he-IL" sz="2000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he-IL" sz="20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C00000"/>
                </a:solidFill>
                <a:hlinkClick r:id="rId10" action="ppaction://hlinksldjump"/>
              </a:rPr>
              <a:t>העתק/הדבק/בטל</a:t>
            </a:r>
            <a:endParaRPr lang="he-IL" sz="20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C00000"/>
                </a:solidFill>
                <a:hlinkClick r:id="rId11" action="ppaction://hlinksldjump"/>
              </a:rPr>
              <a:t>פתיחת </a:t>
            </a:r>
            <a:r>
              <a:rPr lang="he-IL" sz="2000" dirty="0">
                <a:solidFill>
                  <a:srgbClr val="FFC000"/>
                </a:solidFill>
                <a:hlinkClick r:id="rId11" action="ppaction://hlinksldjump"/>
              </a:rPr>
              <a:t>חשבון אימייל</a:t>
            </a:r>
            <a:endParaRPr lang="he-IL" sz="2000" dirty="0">
              <a:solidFill>
                <a:srgbClr val="FFC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he-IL" sz="2000" dirty="0"/>
          </a:p>
          <a:p>
            <a:pPr marL="342900" indent="-342900">
              <a:buFont typeface="+mj-lt"/>
              <a:buAutoNum type="arabicPeriod"/>
            </a:pPr>
            <a:endParaRPr lang="he-IL" sz="2000" dirty="0"/>
          </a:p>
          <a:p>
            <a:pPr marL="342900" indent="-342900">
              <a:buFont typeface="+mj-lt"/>
              <a:buAutoNum type="arabicPeriod"/>
            </a:pPr>
            <a:endParaRPr lang="he-IL" dirty="0" smtClean="0"/>
          </a:p>
          <a:p>
            <a:pPr marL="342900" indent="-342900">
              <a:buFont typeface="+mj-lt"/>
              <a:buAutoNum type="arabicPeriod"/>
            </a:pPr>
            <a:endParaRPr lang="he-IL" dirty="0" smtClean="0"/>
          </a:p>
          <a:p>
            <a:pPr marL="342900" indent="-342900">
              <a:buFont typeface="+mj-lt"/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845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6" y="822960"/>
            <a:ext cx="7461504" cy="4197096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133600" y="2209800"/>
            <a:ext cx="8229600" cy="1143000"/>
          </a:xfrm>
        </p:spPr>
        <p:txBody>
          <a:bodyPr/>
          <a:lstStyle/>
          <a:p>
            <a:r>
              <a:rPr lang="he-IL" dirty="0" smtClean="0"/>
              <a:t>הרשמה לאתר</a:t>
            </a:r>
            <a:endParaRPr lang="he-IL" dirty="0"/>
          </a:p>
        </p:txBody>
      </p:sp>
      <p:cxnSp>
        <p:nvCxnSpPr>
          <p:cNvPr id="8" name="מחבר חץ ישר 7"/>
          <p:cNvCxnSpPr/>
          <p:nvPr/>
        </p:nvCxnSpPr>
        <p:spPr>
          <a:xfrm flipH="1" flipV="1">
            <a:off x="7924800" y="14478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17242" y="2239281"/>
            <a:ext cx="24096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הרשמה לאתר בלחיצה כאן</a:t>
            </a:r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516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t="6042" r="40" b="33654"/>
          <a:stretch/>
        </p:blipFill>
        <p:spPr bwMode="auto">
          <a:xfrm>
            <a:off x="1978231" y="1470562"/>
            <a:ext cx="8207106" cy="395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67144" y="115311"/>
            <a:ext cx="8229600" cy="1143000"/>
          </a:xfrm>
        </p:spPr>
        <p:txBody>
          <a:bodyPr/>
          <a:lstStyle/>
          <a:p>
            <a:r>
              <a:rPr lang="he-IL" dirty="0" smtClean="0"/>
              <a:t>הרשמה לאתר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4744381" y="2772689"/>
            <a:ext cx="1633781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100" dirty="0">
                <a:cs typeface="Assistant" panose="00000500000000000000" pitchFamily="2" charset="-79"/>
              </a:rPr>
              <a:t>לבחור שם משתמש באנגלית</a:t>
            </a:r>
            <a:endParaRPr lang="he-IL" sz="1100" dirty="0">
              <a:cs typeface="Assistant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3347" y="3132991"/>
            <a:ext cx="1359667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100" dirty="0">
                <a:cs typeface="Assistant" panose="00000500000000000000" pitchFamily="2" charset="-79"/>
              </a:rPr>
              <a:t>לבחור סיסמא באנגלית</a:t>
            </a:r>
            <a:endParaRPr lang="he-IL" sz="1100" dirty="0">
              <a:cs typeface="Assistant" panose="00000500000000000000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845" y="3440994"/>
            <a:ext cx="1659429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100" dirty="0">
                <a:cs typeface="Assistant" panose="00000500000000000000" pitchFamily="2" charset="-79"/>
              </a:rPr>
              <a:t>להכניס את אותה סיסמא שוב</a:t>
            </a:r>
            <a:endParaRPr lang="he-IL" sz="1100" dirty="0">
              <a:cs typeface="Assistant" panose="00000500000000000000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3416" y="3817117"/>
            <a:ext cx="1178528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100" dirty="0">
                <a:cs typeface="Assistant" panose="00000500000000000000" pitchFamily="2" charset="-79"/>
              </a:rPr>
              <a:t>תאריך </a:t>
            </a:r>
            <a:r>
              <a:rPr lang="he-IL" sz="1100" dirty="0" err="1">
                <a:cs typeface="Assistant" panose="00000500000000000000" pitchFamily="2" charset="-79"/>
              </a:rPr>
              <a:t>יומלדת</a:t>
            </a:r>
            <a:r>
              <a:rPr lang="he-IL" sz="1100" dirty="0">
                <a:cs typeface="Assistant" panose="00000500000000000000" pitchFamily="2" charset="-79"/>
              </a:rPr>
              <a:t> שלך</a:t>
            </a:r>
            <a:endParaRPr lang="he-IL" sz="1100" dirty="0">
              <a:cs typeface="Assistant" panose="00000500000000000000" pitchFamily="2" charset="-79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V="1">
            <a:off x="3733800" y="4863564"/>
            <a:ext cx="1051948" cy="12324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81918" y="6096000"/>
            <a:ext cx="10102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צור חשבון</a:t>
            </a:r>
            <a:endParaRPr lang="he-IL" dirty="0">
              <a:cs typeface="Assistant" panose="00000500000000000000" pitchFamily="2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t="49264" r="23270" b="41466"/>
          <a:stretch/>
        </p:blipFill>
        <p:spPr bwMode="auto">
          <a:xfrm>
            <a:off x="7113836" y="5257800"/>
            <a:ext cx="3554165" cy="50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מחבר חץ ישר 10"/>
          <p:cNvCxnSpPr>
            <a:endCxn id="2051" idx="0"/>
          </p:cNvCxnSpPr>
          <p:nvPr/>
        </p:nvCxnSpPr>
        <p:spPr>
          <a:xfrm>
            <a:off x="8890918" y="4343400"/>
            <a:ext cx="1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01994" y="4017011"/>
            <a:ext cx="35798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400" dirty="0">
                <a:cs typeface="Assistant" panose="00000500000000000000" pitchFamily="2" charset="-79"/>
              </a:rPr>
              <a:t>אחרי שכותבים תאריך יומולדת מופיע להכניס אי-מייל</a:t>
            </a:r>
            <a:endParaRPr lang="he-IL" sz="1400" dirty="0">
              <a:cs typeface="Assistant" panose="00000500000000000000" pitchFamily="2" charset="-79"/>
            </a:endParaRPr>
          </a:p>
        </p:txBody>
      </p:sp>
      <p:sp>
        <p:nvSpPr>
          <p:cNvPr id="14" name="אליפסה 13">
            <a:hlinkClick r:id="rId4" action="ppaction://hlinksldjump"/>
          </p:cNvPr>
          <p:cNvSpPr/>
          <p:nvPr/>
        </p:nvSpPr>
        <p:spPr>
          <a:xfrm>
            <a:off x="1981200" y="3571800"/>
            <a:ext cx="1219200" cy="11526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5500" y="3589475"/>
            <a:ext cx="990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bg1"/>
                </a:solidFill>
                <a:cs typeface="Assistant" panose="00000500000000000000" pitchFamily="2" charset="-79"/>
              </a:rPr>
              <a:t>הוראות לפתיחת חשבון מייל חדש בלחיצה כאן</a:t>
            </a:r>
          </a:p>
          <a:p>
            <a:pPr algn="ctr"/>
            <a:endParaRPr lang="he-IL" sz="1200" dirty="0">
              <a:solidFill>
                <a:schemeClr val="bg1"/>
              </a:solidFill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293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0680" y="362712"/>
            <a:ext cx="8229600" cy="1143000"/>
          </a:xfrm>
        </p:spPr>
        <p:txBody>
          <a:bodyPr/>
          <a:lstStyle/>
          <a:p>
            <a:r>
              <a:rPr lang="he-IL" dirty="0" smtClean="0"/>
              <a:t>יצירת ספרון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10258" r="17411" b="44871"/>
          <a:stretch/>
        </p:blipFill>
        <p:spPr bwMode="auto">
          <a:xfrm>
            <a:off x="3200401" y="1828801"/>
            <a:ext cx="6078187" cy="305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מחבר חץ ישר 3"/>
          <p:cNvCxnSpPr/>
          <p:nvPr/>
        </p:nvCxnSpPr>
        <p:spPr>
          <a:xfrm flipV="1">
            <a:off x="4419600" y="3810001"/>
            <a:ext cx="1143000" cy="1073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91853" y="4698963"/>
            <a:ext cx="116730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>
                <a:cs typeface="Assistant" panose="00000500000000000000" pitchFamily="2" charset="-79"/>
              </a:rPr>
              <a:t>יצירת ספרון</a:t>
            </a:r>
            <a:endParaRPr lang="he-IL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073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9363" y="98342"/>
            <a:ext cx="8229600" cy="1143000"/>
          </a:xfrm>
        </p:spPr>
        <p:txBody>
          <a:bodyPr/>
          <a:lstStyle/>
          <a:p>
            <a:r>
              <a:rPr lang="he-IL" dirty="0" smtClean="0"/>
              <a:t>הוספה</a:t>
            </a:r>
            <a:endParaRPr lang="he-IL" dirty="0"/>
          </a:p>
        </p:txBody>
      </p:sp>
      <p:cxnSp>
        <p:nvCxnSpPr>
          <p:cNvPr id="4" name="מחבר חץ ישר 3"/>
          <p:cNvCxnSpPr/>
          <p:nvPr/>
        </p:nvCxnSpPr>
        <p:spPr>
          <a:xfrm>
            <a:off x="2677028" y="2171701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25219" y="2009707"/>
            <a:ext cx="134043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>
                <a:cs typeface="Assistant" panose="00000500000000000000" pitchFamily="2" charset="-79"/>
              </a:rPr>
              <a:t>הוספת אביזרים</a:t>
            </a:r>
            <a:endParaRPr lang="he-IL" sz="1600" dirty="0">
              <a:cs typeface="Assistant" panose="00000500000000000000" pitchFamily="2" charset="-79"/>
            </a:endParaRPr>
          </a:p>
        </p:txBody>
      </p:sp>
      <p:cxnSp>
        <p:nvCxnSpPr>
          <p:cNvPr id="7" name="מחבר חץ ישר 6"/>
          <p:cNvCxnSpPr/>
          <p:nvPr/>
        </p:nvCxnSpPr>
        <p:spPr>
          <a:xfrm>
            <a:off x="2528823" y="1508157"/>
            <a:ext cx="730447" cy="7678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V="1">
            <a:off x="2692140" y="3022079"/>
            <a:ext cx="453005" cy="396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2415657" y="2695956"/>
            <a:ext cx="843613" cy="52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12229" y="1279328"/>
            <a:ext cx="1167307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>
                <a:cs typeface="Assistant" panose="00000500000000000000" pitchFamily="2" charset="-79"/>
              </a:rPr>
              <a:t>הוספת מילים</a:t>
            </a:r>
            <a:endParaRPr lang="he-IL" sz="1600" dirty="0">
              <a:cs typeface="Assistant" panose="00000500000000000000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844" y="3235172"/>
            <a:ext cx="180049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>
                <a:cs typeface="Assistant" panose="00000500000000000000" pitchFamily="2" charset="-79"/>
              </a:rPr>
              <a:t>הוספת תמונות מקובץ</a:t>
            </a:r>
            <a:endParaRPr lang="he-IL" sz="1600" dirty="0">
              <a:cs typeface="Assistant" panose="00000500000000000000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7223" y="2526679"/>
            <a:ext cx="105349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>
                <a:cs typeface="Assistant" panose="00000500000000000000" pitchFamily="2" charset="-79"/>
              </a:rPr>
              <a:t>הוספת רקע</a:t>
            </a:r>
            <a:endParaRPr lang="he-IL" sz="1600" dirty="0">
              <a:cs typeface="Assistant" panose="00000500000000000000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t="511"/>
          <a:stretch/>
        </p:blipFill>
        <p:spPr>
          <a:xfrm>
            <a:off x="3259270" y="1243358"/>
            <a:ext cx="8043556" cy="45245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65613" y="3867332"/>
            <a:ext cx="159210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>
                <a:cs typeface="Assistant" panose="00000500000000000000" pitchFamily="2" charset="-79"/>
              </a:rPr>
              <a:t>הוספת </a:t>
            </a:r>
            <a:r>
              <a:rPr lang="he-IL" sz="1600" dirty="0" smtClean="0">
                <a:cs typeface="Assistant" panose="00000500000000000000" pitchFamily="2" charset="-79"/>
              </a:rPr>
              <a:t>הקלטת קול</a:t>
            </a:r>
            <a:endParaRPr lang="he-IL" sz="1600" dirty="0">
              <a:cs typeface="Assistant" panose="00000500000000000000" pitchFamily="2" charset="-79"/>
            </a:endParaRPr>
          </a:p>
        </p:txBody>
      </p:sp>
      <p:cxnSp>
        <p:nvCxnSpPr>
          <p:cNvPr id="21" name="מחבר חץ ישר 20"/>
          <p:cNvCxnSpPr/>
          <p:nvPr/>
        </p:nvCxnSpPr>
        <p:spPr>
          <a:xfrm flipV="1">
            <a:off x="3032767" y="3444705"/>
            <a:ext cx="453005" cy="396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94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עיצוב דמות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t="511"/>
          <a:stretch/>
        </p:blipFill>
        <p:spPr>
          <a:xfrm>
            <a:off x="3259270" y="1243358"/>
            <a:ext cx="8043556" cy="4524501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2649670" y="2144269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97861" y="1982275"/>
            <a:ext cx="134043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>
                <a:cs typeface="Assistant" panose="00000500000000000000" pitchFamily="2" charset="-79"/>
              </a:rPr>
              <a:t>הוספת אביזרים</a:t>
            </a:r>
            <a:endParaRPr lang="he-IL" sz="1600" dirty="0">
              <a:cs typeface="Assistant" panose="00000500000000000000" pitchFamily="2" charset="-79"/>
            </a:endParaRPr>
          </a:p>
        </p:txBody>
      </p:sp>
      <p:sp>
        <p:nvSpPr>
          <p:cNvPr id="6" name="אליפסה 5">
            <a:hlinkClick r:id="rId3" action="ppaction://hlinksldjump"/>
          </p:cNvPr>
          <p:cNvSpPr/>
          <p:nvPr/>
        </p:nvSpPr>
        <p:spPr>
          <a:xfrm>
            <a:off x="1379496" y="2392224"/>
            <a:ext cx="1219200" cy="11526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Assistant" panose="00000500000000000000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3796" y="2409899"/>
            <a:ext cx="990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/>
                </a:solidFill>
                <a:cs typeface="Assistant" panose="00000500000000000000" pitchFamily="2" charset="-79"/>
              </a:rPr>
              <a:t>מתחת לאביזרים יפתח תפריט של דמויות</a:t>
            </a:r>
            <a:endParaRPr lang="he-IL" sz="1200" dirty="0">
              <a:solidFill>
                <a:schemeClr val="bg1"/>
              </a:solidFill>
              <a:cs typeface="Assistant" panose="00000500000000000000" pitchFamily="2" charset="-79"/>
            </a:endParaRPr>
          </a:p>
          <a:p>
            <a:pPr algn="ctr"/>
            <a:endParaRPr lang="he-IL" sz="1200" dirty="0">
              <a:solidFill>
                <a:schemeClr val="bg1"/>
              </a:solidFill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153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עיצוב דמות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1801368"/>
            <a:ext cx="8550656" cy="4809744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2406513" y="3445764"/>
            <a:ext cx="843613" cy="52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33789" y="3276487"/>
            <a:ext cx="5677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 smtClean="0">
                <a:cs typeface="Assistant" panose="00000500000000000000" pitchFamily="2" charset="-79"/>
              </a:rPr>
              <a:t>שיער</a:t>
            </a:r>
            <a:endParaRPr lang="he-IL" sz="1600" dirty="0">
              <a:cs typeface="Assistant" panose="00000500000000000000" pitchFamily="2" charset="-79"/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>
            <a:off x="2406513" y="2811128"/>
            <a:ext cx="761357" cy="450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08894" y="2526679"/>
            <a:ext cx="80182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 smtClean="0">
                <a:cs typeface="Assistant" panose="00000500000000000000" pitchFamily="2" charset="-79"/>
              </a:rPr>
              <a:t>צבע עור</a:t>
            </a:r>
            <a:endParaRPr lang="he-IL" sz="1600" dirty="0">
              <a:cs typeface="Assistant" panose="00000500000000000000" pitchFamily="2" charset="-79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>
            <a:off x="2383770" y="4349150"/>
            <a:ext cx="843613" cy="52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2819" y="5300380"/>
            <a:ext cx="1087157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 smtClean="0">
                <a:cs typeface="Assistant" panose="00000500000000000000" pitchFamily="2" charset="-79"/>
              </a:rPr>
              <a:t>בגדים חמים</a:t>
            </a:r>
            <a:endParaRPr lang="he-IL" sz="1600" dirty="0">
              <a:cs typeface="Assistant" panose="00000500000000000000" pitchFamily="2" charset="-79"/>
            </a:endParaRPr>
          </a:p>
        </p:txBody>
      </p:sp>
      <p:cxnSp>
        <p:nvCxnSpPr>
          <p:cNvPr id="10" name="מחבר חץ ישר 9"/>
          <p:cNvCxnSpPr/>
          <p:nvPr/>
        </p:nvCxnSpPr>
        <p:spPr>
          <a:xfrm>
            <a:off x="2324257" y="4786425"/>
            <a:ext cx="843613" cy="52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7171" y="4719849"/>
            <a:ext cx="1374095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 smtClean="0">
                <a:cs typeface="Assistant" panose="00000500000000000000" pitchFamily="2" charset="-79"/>
              </a:rPr>
              <a:t>בגדים, משקפים</a:t>
            </a:r>
            <a:endParaRPr lang="he-IL" sz="1600" dirty="0">
              <a:cs typeface="Assistant" panose="00000500000000000000" pitchFamily="2" charset="-79"/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>
            <a:off x="2433496" y="5486340"/>
            <a:ext cx="843613" cy="52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9548" y="4205894"/>
            <a:ext cx="1274709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 smtClean="0">
                <a:cs typeface="Assistant" panose="00000500000000000000" pitchFamily="2" charset="-79"/>
              </a:rPr>
              <a:t>פה, שיער פנים</a:t>
            </a:r>
            <a:endParaRPr lang="he-IL" sz="1600" dirty="0">
              <a:cs typeface="Assistant" panose="00000500000000000000" pitchFamily="2" charset="-79"/>
            </a:endParaRPr>
          </a:p>
        </p:txBody>
      </p:sp>
      <p:cxnSp>
        <p:nvCxnSpPr>
          <p:cNvPr id="14" name="מחבר חץ ישר 13"/>
          <p:cNvCxnSpPr/>
          <p:nvPr/>
        </p:nvCxnSpPr>
        <p:spPr>
          <a:xfrm>
            <a:off x="2383770" y="3883858"/>
            <a:ext cx="843613" cy="52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5793" y="3714581"/>
            <a:ext cx="1023037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 err="1" smtClean="0">
                <a:cs typeface="Assistant" panose="00000500000000000000" pitchFamily="2" charset="-79"/>
              </a:rPr>
              <a:t>עינים</a:t>
            </a:r>
            <a:r>
              <a:rPr lang="he-IL" sz="1600" dirty="0" smtClean="0">
                <a:cs typeface="Assistant" panose="00000500000000000000" pitchFamily="2" charset="-79"/>
              </a:rPr>
              <a:t> וגבות</a:t>
            </a:r>
            <a:endParaRPr lang="he-IL" sz="1600" dirty="0">
              <a:cs typeface="Assistant" panose="00000500000000000000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9362" y="5894394"/>
            <a:ext cx="63190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600" dirty="0" smtClean="0">
                <a:cs typeface="Assistant" panose="00000500000000000000" pitchFamily="2" charset="-79"/>
              </a:rPr>
              <a:t>נעלים</a:t>
            </a:r>
            <a:endParaRPr lang="he-IL" sz="1600" dirty="0">
              <a:cs typeface="Assistant" panose="00000500000000000000" pitchFamily="2" charset="-79"/>
            </a:endParaRPr>
          </a:p>
        </p:txBody>
      </p:sp>
      <p:cxnSp>
        <p:nvCxnSpPr>
          <p:cNvPr id="18" name="מחבר חץ ישר 17"/>
          <p:cNvCxnSpPr/>
          <p:nvPr/>
        </p:nvCxnSpPr>
        <p:spPr>
          <a:xfrm flipV="1">
            <a:off x="2324256" y="5777212"/>
            <a:ext cx="843614" cy="271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2324256" y="4949147"/>
            <a:ext cx="952853" cy="1861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V="1">
            <a:off x="2433496" y="4147610"/>
            <a:ext cx="793887" cy="117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 flipV="1">
            <a:off x="2524077" y="3713513"/>
            <a:ext cx="753032" cy="1029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 flipV="1">
            <a:off x="2433496" y="4642614"/>
            <a:ext cx="843613" cy="133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0589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312</Words>
  <Application>Microsoft Office PowerPoint</Application>
  <PresentationFormat>מסך רחב</PresentationFormat>
  <Paragraphs>88</Paragraphs>
  <Slides>17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4" baseType="lpstr">
      <vt:lpstr>Arial</vt:lpstr>
      <vt:lpstr>Assistant</vt:lpstr>
      <vt:lpstr>Busta</vt:lpstr>
      <vt:lpstr>Calibri</vt:lpstr>
      <vt:lpstr>Calibri Light</vt:lpstr>
      <vt:lpstr>Petel</vt:lpstr>
      <vt:lpstr>ערכת נושא Office</vt:lpstr>
      <vt:lpstr> </vt:lpstr>
      <vt:lpstr>כניסה לאתר  www.storyjumper.com</vt:lpstr>
      <vt:lpstr>מה במדריך</vt:lpstr>
      <vt:lpstr>הרשמה לאתר</vt:lpstr>
      <vt:lpstr>הרשמה לאתר</vt:lpstr>
      <vt:lpstr>יצירת ספרון</vt:lpstr>
      <vt:lpstr>הוספה</vt:lpstr>
      <vt:lpstr>עיצוב דמות</vt:lpstr>
      <vt:lpstr>עיצוב דמות</vt:lpstr>
      <vt:lpstr>הוספת מילים</vt:lpstr>
      <vt:lpstr>דפים- מעבר, מחיקה והוספה</vt:lpstr>
      <vt:lpstr>שמירת ספרון</vt:lpstr>
      <vt:lpstr>מצגת של PowerPoint</vt:lpstr>
      <vt:lpstr>להתראות  </vt:lpstr>
      <vt:lpstr>העתק/הדבק/בטל</vt:lpstr>
      <vt:lpstr> פתיחת חשבון אי-מייל Gmail 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דפנה סתר</dc:creator>
  <cp:lastModifiedBy>דפנה סתר</cp:lastModifiedBy>
  <cp:revision>2</cp:revision>
  <dcterms:created xsi:type="dcterms:W3CDTF">2020-12-21T11:41:43Z</dcterms:created>
  <dcterms:modified xsi:type="dcterms:W3CDTF">2020-12-21T11:48:38Z</dcterms:modified>
</cp:coreProperties>
</file>